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14"/>
  </p:notesMasterIdLst>
  <p:handoutMasterIdLst>
    <p:handoutMasterId r:id="rId15"/>
  </p:handoutMasterIdLst>
  <p:sldIdLst>
    <p:sldId id="256" r:id="rId2"/>
    <p:sldId id="304" r:id="rId3"/>
    <p:sldId id="298" r:id="rId4"/>
    <p:sldId id="305" r:id="rId5"/>
    <p:sldId id="306" r:id="rId6"/>
    <p:sldId id="313" r:id="rId7"/>
    <p:sldId id="314" r:id="rId8"/>
    <p:sldId id="315" r:id="rId9"/>
    <p:sldId id="307" r:id="rId10"/>
    <p:sldId id="309" r:id="rId11"/>
    <p:sldId id="312"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Troschinetz" initials="AT" lastIdx="1" clrIdx="0">
    <p:extLst>
      <p:ext uri="{19B8F6BF-5375-455C-9EA6-DF929625EA0E}">
        <p15:presenceInfo xmlns:p15="http://schemas.microsoft.com/office/powerpoint/2012/main" userId="S::atroschinetz@smithers.com::74760918-a5e0-47b1-a3ce-6f443c6ccf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2240"/>
    <a:srgbClr val="A8353A"/>
    <a:srgbClr val="9E925F"/>
    <a:srgbClr val="457A7C"/>
    <a:srgbClr val="B74040"/>
    <a:srgbClr val="93875C"/>
    <a:srgbClr val="3884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82" autoAdjust="0"/>
    <p:restoredTop sz="94651"/>
  </p:normalViewPr>
  <p:slideViewPr>
    <p:cSldViewPr snapToGrid="0" snapToObjects="1">
      <p:cViewPr>
        <p:scale>
          <a:sx n="60" d="100"/>
          <a:sy n="60" d="100"/>
        </p:scale>
        <p:origin x="604" y="12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7" d="100"/>
          <a:sy n="117" d="100"/>
        </p:scale>
        <p:origin x="469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4869AF-2020-B34A-97A2-F7372A4991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8770C0-DB69-A045-9444-A46673388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EA5843-2DB8-894C-AE10-86C0A4CD200C}" type="datetimeFigureOut">
              <a:rPr lang="en-US" smtClean="0"/>
              <a:t>6/26/2021</a:t>
            </a:fld>
            <a:endParaRPr lang="en-US"/>
          </a:p>
        </p:txBody>
      </p:sp>
      <p:sp>
        <p:nvSpPr>
          <p:cNvPr id="4" name="Footer Placeholder 3">
            <a:extLst>
              <a:ext uri="{FF2B5EF4-FFF2-40B4-BE49-F238E27FC236}">
                <a16:creationId xmlns:a16="http://schemas.microsoft.com/office/drawing/2014/main" id="{C5FAEE3C-DF62-B647-BD24-653265B5F2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385467-F2D2-C148-A969-F068E0A0CE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F8EA3B-F7D0-7241-9874-E239C18318D0}" type="slidenum">
              <a:rPr lang="en-US" smtClean="0"/>
              <a:t>‹#›</a:t>
            </a:fld>
            <a:endParaRPr lang="en-US"/>
          </a:p>
        </p:txBody>
      </p:sp>
    </p:spTree>
    <p:extLst>
      <p:ext uri="{BB962C8B-B14F-4D97-AF65-F5344CB8AC3E}">
        <p14:creationId xmlns:p14="http://schemas.microsoft.com/office/powerpoint/2010/main" val="3328114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E5DAB-1E9E-784E-978D-EEC47B483062}" type="datetimeFigureOut">
              <a:rPr lang="en-US" smtClean="0"/>
              <a:t>6/26/2021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86F8B-09AF-3646-B8FA-778EB6C2388D}" type="slidenum">
              <a:rPr lang="en-US" smtClean="0"/>
              <a:t>‹#›</a:t>
            </a:fld>
            <a:endParaRPr lang="en-US"/>
          </a:p>
        </p:txBody>
      </p:sp>
    </p:spTree>
    <p:extLst>
      <p:ext uri="{BB962C8B-B14F-4D97-AF65-F5344CB8AC3E}">
        <p14:creationId xmlns:p14="http://schemas.microsoft.com/office/powerpoint/2010/main" val="407175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DA232547-641F-E746-9E03-92A77F57B8F2}"/>
              </a:ext>
            </a:extLst>
          </p:cNvPr>
          <p:cNvPicPr>
            <a:picLocks noChangeAspect="1"/>
          </p:cNvPicPr>
          <p:nvPr userDrawn="1"/>
        </p:nvPicPr>
        <p:blipFill>
          <a:blip r:embed="rId3"/>
          <a:stretch>
            <a:fillRect/>
          </a:stretch>
        </p:blipFill>
        <p:spPr>
          <a:xfrm>
            <a:off x="0" y="0"/>
            <a:ext cx="12185650" cy="6861576"/>
          </a:xfrm>
          <a:prstGeom prst="rect">
            <a:avLst/>
          </a:prstGeom>
        </p:spPr>
      </p:pic>
      <p:sp>
        <p:nvSpPr>
          <p:cNvPr id="2" name="Title 1">
            <a:extLst>
              <a:ext uri="{FF2B5EF4-FFF2-40B4-BE49-F238E27FC236}">
                <a16:creationId xmlns:a16="http://schemas.microsoft.com/office/drawing/2014/main" id="{E254804A-CBEB-B24D-9943-F0B24B7E4660}"/>
              </a:ext>
            </a:extLst>
          </p:cNvPr>
          <p:cNvSpPr>
            <a:spLocks noGrp="1"/>
          </p:cNvSpPr>
          <p:nvPr userDrawn="1">
            <p:ph type="ctrTitle"/>
          </p:nvPr>
        </p:nvSpPr>
        <p:spPr>
          <a:xfrm>
            <a:off x="670209" y="1919355"/>
            <a:ext cx="5449932" cy="1227666"/>
          </a:xfrm>
        </p:spPr>
        <p:txBody>
          <a:bodyPr anchor="b">
            <a:normAutofit/>
          </a:bodyPr>
          <a:lstStyle>
            <a:lvl1pPr algn="l">
              <a:defRPr sz="4200" b="0">
                <a:solidFill>
                  <a:srgbClr val="0A2240"/>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19801DDE-4EC6-3B49-AB34-76086E9277AB}"/>
              </a:ext>
            </a:extLst>
          </p:cNvPr>
          <p:cNvSpPr>
            <a:spLocks noGrp="1"/>
          </p:cNvSpPr>
          <p:nvPr userDrawn="1">
            <p:ph type="subTitle" idx="1"/>
          </p:nvPr>
        </p:nvSpPr>
        <p:spPr>
          <a:xfrm>
            <a:off x="670209" y="3555746"/>
            <a:ext cx="4055698" cy="1058333"/>
          </a:xfrm>
        </p:spPr>
        <p:txBody>
          <a:bodyPr/>
          <a:lstStyle>
            <a:lvl1pPr marL="0" indent="0" algn="l">
              <a:buNone/>
              <a:defRPr sz="2400">
                <a:solidFill>
                  <a:schemeClr val="tx1">
                    <a:lumMod val="65000"/>
                    <a:lumOff val="3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Graphic 11">
            <a:extLst>
              <a:ext uri="{FF2B5EF4-FFF2-40B4-BE49-F238E27FC236}">
                <a16:creationId xmlns:a16="http://schemas.microsoft.com/office/drawing/2014/main" id="{D582A5EE-73F5-D740-83D8-5459149082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0209" y="601590"/>
            <a:ext cx="2616492" cy="589429"/>
          </a:xfrm>
          <a:prstGeom prst="rect">
            <a:avLst/>
          </a:prstGeom>
        </p:spPr>
      </p:pic>
    </p:spTree>
    <p:extLst>
      <p:ext uri="{BB962C8B-B14F-4D97-AF65-F5344CB8AC3E}">
        <p14:creationId xmlns:p14="http://schemas.microsoft.com/office/powerpoint/2010/main" val="86889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33576E-298A-CF4E-BCAB-5DE0A261488A}"/>
              </a:ext>
            </a:extLst>
          </p:cNvPr>
          <p:cNvSpPr>
            <a:spLocks noGrp="1"/>
          </p:cNvSpPr>
          <p:nvPr>
            <p:ph type="sldNum" sz="quarter" idx="10"/>
          </p:nvPr>
        </p:nvSpPr>
        <p:spPr/>
        <p:txBody>
          <a:bodyPr/>
          <a:lstStyle/>
          <a:p>
            <a:r>
              <a:rPr lang="en-US"/>
              <a:t>Page </a:t>
            </a:r>
            <a:fld id="{5CEB1954-798B-554E-B8B4-F1895C4D5BFC}" type="slidenum">
              <a:rPr lang="en-US" smtClean="0"/>
              <a:pPr/>
              <a:t>‹#›</a:t>
            </a:fld>
            <a:r>
              <a:rPr lang="en-US"/>
              <a:t> | © Smithers, 2019</a:t>
            </a:r>
            <a:endParaRPr lang="en-US" dirty="0"/>
          </a:p>
        </p:txBody>
      </p:sp>
      <p:pic>
        <p:nvPicPr>
          <p:cNvPr id="5" name="Picture 4">
            <a:extLst>
              <a:ext uri="{FF2B5EF4-FFF2-40B4-BE49-F238E27FC236}">
                <a16:creationId xmlns:a16="http://schemas.microsoft.com/office/drawing/2014/main" id="{B63436C5-5CEC-D040-9643-4357ADE997FB}"/>
              </a:ext>
            </a:extLst>
          </p:cNvPr>
          <p:cNvPicPr>
            <a:picLocks noChangeAspect="1"/>
          </p:cNvPicPr>
          <p:nvPr userDrawn="1"/>
        </p:nvPicPr>
        <p:blipFill>
          <a:blip r:embed="rId2"/>
          <a:stretch>
            <a:fillRect/>
          </a:stretch>
        </p:blipFill>
        <p:spPr>
          <a:xfrm>
            <a:off x="10156371" y="224930"/>
            <a:ext cx="1700784" cy="386542"/>
          </a:xfrm>
          <a:prstGeom prst="rect">
            <a:avLst/>
          </a:prstGeom>
        </p:spPr>
      </p:pic>
      <p:sp>
        <p:nvSpPr>
          <p:cNvPr id="18" name="Picture Placeholder 17">
            <a:extLst>
              <a:ext uri="{FF2B5EF4-FFF2-40B4-BE49-F238E27FC236}">
                <a16:creationId xmlns:a16="http://schemas.microsoft.com/office/drawing/2014/main" id="{0622C86B-59A8-164E-BB2C-A5618B2DC805}"/>
              </a:ext>
            </a:extLst>
          </p:cNvPr>
          <p:cNvSpPr>
            <a:spLocks noGrp="1"/>
          </p:cNvSpPr>
          <p:nvPr>
            <p:ph type="pic" sz="quarter" idx="11"/>
          </p:nvPr>
        </p:nvSpPr>
        <p:spPr>
          <a:xfrm>
            <a:off x="7046913" y="870416"/>
            <a:ext cx="5145087" cy="5987584"/>
          </a:xfrm>
          <a:custGeom>
            <a:avLst/>
            <a:gdLst>
              <a:gd name="connsiteX0" fmla="*/ 0 w 5145087"/>
              <a:gd name="connsiteY0" fmla="*/ 0 h 5987584"/>
              <a:gd name="connsiteX1" fmla="*/ 166503 w 5145087"/>
              <a:gd name="connsiteY1" fmla="*/ 24575 h 5987584"/>
              <a:gd name="connsiteX2" fmla="*/ 4906264 w 5145087"/>
              <a:gd name="connsiteY2" fmla="*/ 363993 h 5987584"/>
              <a:gd name="connsiteX3" fmla="*/ 5145087 w 5145087"/>
              <a:gd name="connsiteY3" fmla="*/ 355171 h 5987584"/>
              <a:gd name="connsiteX4" fmla="*/ 5145087 w 5145087"/>
              <a:gd name="connsiteY4" fmla="*/ 5987584 h 5987584"/>
              <a:gd name="connsiteX5" fmla="*/ 0 w 5145087"/>
              <a:gd name="connsiteY5" fmla="*/ 5987584 h 598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087" h="5987584">
                <a:moveTo>
                  <a:pt x="0" y="0"/>
                </a:moveTo>
                <a:lnTo>
                  <a:pt x="166503" y="24575"/>
                </a:lnTo>
                <a:cubicBezTo>
                  <a:pt x="1746412" y="247498"/>
                  <a:pt x="3694184" y="392987"/>
                  <a:pt x="4906264" y="363993"/>
                </a:cubicBezTo>
                <a:lnTo>
                  <a:pt x="5145087" y="355171"/>
                </a:lnTo>
                <a:lnTo>
                  <a:pt x="5145087" y="5987584"/>
                </a:lnTo>
                <a:lnTo>
                  <a:pt x="0" y="5987584"/>
                </a:lnTo>
                <a:close/>
              </a:path>
            </a:pathLst>
          </a:custGeom>
        </p:spPr>
        <p:txBody>
          <a:bodyPr wrap="square">
            <a:noAutofit/>
          </a:bodyPr>
          <a:lstStyle/>
          <a:p>
            <a:endParaRPr lang="en-US"/>
          </a:p>
        </p:txBody>
      </p:sp>
      <p:pic>
        <p:nvPicPr>
          <p:cNvPr id="23" name="Picture 22" descr="A close up of a device&#10;&#10;Description automatically generated">
            <a:extLst>
              <a:ext uri="{FF2B5EF4-FFF2-40B4-BE49-F238E27FC236}">
                <a16:creationId xmlns:a16="http://schemas.microsoft.com/office/drawing/2014/main" id="{085DBE66-795A-A943-BAC6-8D22756E50FD}"/>
              </a:ext>
            </a:extLst>
          </p:cNvPr>
          <p:cNvPicPr>
            <a:picLocks noChangeAspect="1"/>
          </p:cNvPicPr>
          <p:nvPr userDrawn="1"/>
        </p:nvPicPr>
        <p:blipFill>
          <a:blip r:embed="rId3"/>
          <a:stretch>
            <a:fillRect/>
          </a:stretch>
        </p:blipFill>
        <p:spPr>
          <a:xfrm>
            <a:off x="0" y="0"/>
            <a:ext cx="12192000" cy="1181100"/>
          </a:xfrm>
          <a:prstGeom prst="rect">
            <a:avLst/>
          </a:prstGeom>
        </p:spPr>
      </p:pic>
      <p:pic>
        <p:nvPicPr>
          <p:cNvPr id="24" name="Picture 23">
            <a:extLst>
              <a:ext uri="{FF2B5EF4-FFF2-40B4-BE49-F238E27FC236}">
                <a16:creationId xmlns:a16="http://schemas.microsoft.com/office/drawing/2014/main" id="{D8594B44-B641-714C-B16B-3A91F09EB13C}"/>
              </a:ext>
            </a:extLst>
          </p:cNvPr>
          <p:cNvPicPr>
            <a:picLocks noChangeAspect="1"/>
          </p:cNvPicPr>
          <p:nvPr userDrawn="1"/>
        </p:nvPicPr>
        <p:blipFill>
          <a:blip r:embed="rId2"/>
          <a:stretch>
            <a:fillRect/>
          </a:stretch>
        </p:blipFill>
        <p:spPr>
          <a:xfrm>
            <a:off x="10156371" y="224930"/>
            <a:ext cx="1700784" cy="386542"/>
          </a:xfrm>
          <a:prstGeom prst="rect">
            <a:avLst/>
          </a:prstGeom>
        </p:spPr>
      </p:pic>
      <p:sp>
        <p:nvSpPr>
          <p:cNvPr id="12" name="Rectangle 11">
            <a:extLst>
              <a:ext uri="{FF2B5EF4-FFF2-40B4-BE49-F238E27FC236}">
                <a16:creationId xmlns:a16="http://schemas.microsoft.com/office/drawing/2014/main" id="{B4F835EE-31C4-5D4C-BA5B-369F86517F6C}"/>
              </a:ext>
            </a:extLst>
          </p:cNvPr>
          <p:cNvSpPr/>
          <p:nvPr userDrawn="1"/>
        </p:nvSpPr>
        <p:spPr>
          <a:xfrm>
            <a:off x="0" y="6787298"/>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D2BCB8A7-B145-5741-AEBC-266EB585CDCE}"/>
              </a:ext>
            </a:extLst>
          </p:cNvPr>
          <p:cNvSpPr>
            <a:spLocks noGrp="1"/>
          </p:cNvSpPr>
          <p:nvPr>
            <p:ph sz="half" idx="1"/>
          </p:nvPr>
        </p:nvSpPr>
        <p:spPr>
          <a:xfrm>
            <a:off x="620486" y="1861458"/>
            <a:ext cx="6243300" cy="4054249"/>
          </a:xfrm>
        </p:spPr>
        <p:txBody>
          <a:bodyPr/>
          <a:lstStyle>
            <a:lvl1pPr>
              <a:defRPr>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6">
            <a:extLst>
              <a:ext uri="{FF2B5EF4-FFF2-40B4-BE49-F238E27FC236}">
                <a16:creationId xmlns:a16="http://schemas.microsoft.com/office/drawing/2014/main" id="{2BA5EE98-1152-3B4F-89EE-C8114F54C39A}"/>
              </a:ext>
            </a:extLst>
          </p:cNvPr>
          <p:cNvSpPr>
            <a:spLocks noGrp="1"/>
          </p:cNvSpPr>
          <p:nvPr>
            <p:ph type="title"/>
          </p:nvPr>
        </p:nvSpPr>
        <p:spPr>
          <a:xfrm>
            <a:off x="620486" y="732908"/>
            <a:ext cx="6243301" cy="1128550"/>
          </a:xfrm>
        </p:spPr>
        <p:txBody>
          <a:bodyPr/>
          <a:lstStyle/>
          <a:p>
            <a:r>
              <a:rPr lang="en-US" dirty="0"/>
              <a:t>Click to edit Master title style</a:t>
            </a:r>
          </a:p>
        </p:txBody>
      </p:sp>
    </p:spTree>
    <p:extLst>
      <p:ext uri="{BB962C8B-B14F-4D97-AF65-F5344CB8AC3E}">
        <p14:creationId xmlns:p14="http://schemas.microsoft.com/office/powerpoint/2010/main" val="388089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F4833-AB76-CE47-9D0B-64B1D39219FA}"/>
              </a:ext>
            </a:extLst>
          </p:cNvPr>
          <p:cNvSpPr>
            <a:spLocks noGrp="1"/>
          </p:cNvSpPr>
          <p:nvPr>
            <p:ph type="title"/>
          </p:nvPr>
        </p:nvSpPr>
        <p:spPr>
          <a:xfrm>
            <a:off x="5609512" y="1054947"/>
            <a:ext cx="6226175" cy="1129230"/>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E233576E-298A-CF4E-BCAB-5DE0A261488A}"/>
              </a:ext>
            </a:extLst>
          </p:cNvPr>
          <p:cNvSpPr>
            <a:spLocks noGrp="1"/>
          </p:cNvSpPr>
          <p:nvPr>
            <p:ph type="sldNum" sz="quarter" idx="10"/>
          </p:nvPr>
        </p:nvSpPr>
        <p:spPr>
          <a:xfrm>
            <a:off x="5609512" y="6276752"/>
            <a:ext cx="1896836" cy="320675"/>
          </a:xfrm>
        </p:spPr>
        <p:txBody>
          <a:bodyPr/>
          <a:lstStyle/>
          <a:p>
            <a:r>
              <a:rPr lang="en-US"/>
              <a:t>Page </a:t>
            </a:r>
            <a:fld id="{5CEB1954-798B-554E-B8B4-F1895C4D5BFC}" type="slidenum">
              <a:rPr lang="en-US" smtClean="0"/>
              <a:pPr/>
              <a:t>‹#›</a:t>
            </a:fld>
            <a:r>
              <a:rPr lang="en-US"/>
              <a:t> | © Smithers, 2019</a:t>
            </a:r>
            <a:endParaRPr lang="en-US" dirty="0"/>
          </a:p>
        </p:txBody>
      </p:sp>
      <p:sp>
        <p:nvSpPr>
          <p:cNvPr id="9" name="Content Placeholder 8">
            <a:extLst>
              <a:ext uri="{FF2B5EF4-FFF2-40B4-BE49-F238E27FC236}">
                <a16:creationId xmlns:a16="http://schemas.microsoft.com/office/drawing/2014/main" id="{73F00F84-D4B2-FD47-BC8D-C21A7067EB72}"/>
              </a:ext>
            </a:extLst>
          </p:cNvPr>
          <p:cNvSpPr>
            <a:spLocks noGrp="1"/>
          </p:cNvSpPr>
          <p:nvPr>
            <p:ph sz="quarter" idx="12"/>
          </p:nvPr>
        </p:nvSpPr>
        <p:spPr>
          <a:xfrm>
            <a:off x="5609739" y="2184178"/>
            <a:ext cx="6226175" cy="3828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CA2031D-A59E-CB45-98AD-63542FE6664B}"/>
              </a:ext>
            </a:extLst>
          </p:cNvPr>
          <p:cNvSpPr>
            <a:spLocks noGrp="1"/>
          </p:cNvSpPr>
          <p:nvPr>
            <p:ph type="pic" sz="quarter" idx="11"/>
          </p:nvPr>
        </p:nvSpPr>
        <p:spPr>
          <a:xfrm>
            <a:off x="0" y="591386"/>
            <a:ext cx="5145087" cy="6266614"/>
          </a:xfrm>
          <a:custGeom>
            <a:avLst/>
            <a:gdLst>
              <a:gd name="connsiteX0" fmla="*/ 3755363 w 5145087"/>
              <a:gd name="connsiteY0" fmla="*/ 21 h 6266614"/>
              <a:gd name="connsiteX1" fmla="*/ 5083020 w 5145087"/>
              <a:gd name="connsiteY1" fmla="*/ 48360 h 6266614"/>
              <a:gd name="connsiteX2" fmla="*/ 5145087 w 5145087"/>
              <a:gd name="connsiteY2" fmla="*/ 53492 h 6266614"/>
              <a:gd name="connsiteX3" fmla="*/ 5145087 w 5145087"/>
              <a:gd name="connsiteY3" fmla="*/ 6266614 h 6266614"/>
              <a:gd name="connsiteX4" fmla="*/ 0 w 5145087"/>
              <a:gd name="connsiteY4" fmla="*/ 6266614 h 6266614"/>
              <a:gd name="connsiteX5" fmla="*/ 0 w 5145087"/>
              <a:gd name="connsiteY5" fmla="*/ 547969 h 6266614"/>
              <a:gd name="connsiteX6" fmla="*/ 29432 w 5145087"/>
              <a:gd name="connsiteY6" fmla="*/ 534968 h 6266614"/>
              <a:gd name="connsiteX7" fmla="*/ 3755363 w 5145087"/>
              <a:gd name="connsiteY7" fmla="*/ 21 h 626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5087" h="6266614">
                <a:moveTo>
                  <a:pt x="3755363" y="21"/>
                </a:moveTo>
                <a:cubicBezTo>
                  <a:pt x="4350869" y="879"/>
                  <a:pt x="4835608" y="28920"/>
                  <a:pt x="5083020" y="48360"/>
                </a:cubicBezTo>
                <a:lnTo>
                  <a:pt x="5145087" y="53492"/>
                </a:lnTo>
                <a:lnTo>
                  <a:pt x="5145087" y="6266614"/>
                </a:lnTo>
                <a:lnTo>
                  <a:pt x="0" y="6266614"/>
                </a:lnTo>
                <a:lnTo>
                  <a:pt x="0" y="547969"/>
                </a:lnTo>
                <a:lnTo>
                  <a:pt x="29432" y="534968"/>
                </a:lnTo>
                <a:cubicBezTo>
                  <a:pt x="1092569" y="94892"/>
                  <a:pt x="2623901" y="-1609"/>
                  <a:pt x="3755363" y="21"/>
                </a:cubicBezTo>
                <a:close/>
              </a:path>
            </a:pathLst>
          </a:custGeom>
        </p:spPr>
        <p:txBody>
          <a:bodyPr wrap="square">
            <a:noAutofit/>
          </a:bodyPr>
          <a:lstStyle/>
          <a:p>
            <a:endParaRPr lang="en-US"/>
          </a:p>
        </p:txBody>
      </p:sp>
      <p:pic>
        <p:nvPicPr>
          <p:cNvPr id="12" name="Picture 11" descr="A close up of a device&#10;&#10;Description automatically generated">
            <a:extLst>
              <a:ext uri="{FF2B5EF4-FFF2-40B4-BE49-F238E27FC236}">
                <a16:creationId xmlns:a16="http://schemas.microsoft.com/office/drawing/2014/main" id="{46747582-C0F2-784C-9E70-F5C4E29127AC}"/>
              </a:ext>
            </a:extLst>
          </p:cNvPr>
          <p:cNvPicPr>
            <a:picLocks noChangeAspect="1"/>
          </p:cNvPicPr>
          <p:nvPr userDrawn="1"/>
        </p:nvPicPr>
        <p:blipFill>
          <a:blip r:embed="rId2"/>
          <a:stretch>
            <a:fillRect/>
          </a:stretch>
        </p:blipFill>
        <p:spPr>
          <a:xfrm>
            <a:off x="0" y="0"/>
            <a:ext cx="12192000" cy="1181100"/>
          </a:xfrm>
          <a:prstGeom prst="rect">
            <a:avLst/>
          </a:prstGeom>
        </p:spPr>
      </p:pic>
      <p:pic>
        <p:nvPicPr>
          <p:cNvPr id="13" name="Picture 12">
            <a:extLst>
              <a:ext uri="{FF2B5EF4-FFF2-40B4-BE49-F238E27FC236}">
                <a16:creationId xmlns:a16="http://schemas.microsoft.com/office/drawing/2014/main" id="{C230088F-C52D-2D4E-A8D6-2078BD0D208D}"/>
              </a:ext>
            </a:extLst>
          </p:cNvPr>
          <p:cNvPicPr>
            <a:picLocks noChangeAspect="1"/>
          </p:cNvPicPr>
          <p:nvPr userDrawn="1"/>
        </p:nvPicPr>
        <p:blipFill>
          <a:blip r:embed="rId3"/>
          <a:stretch>
            <a:fillRect/>
          </a:stretch>
        </p:blipFill>
        <p:spPr>
          <a:xfrm>
            <a:off x="10156371" y="211075"/>
            <a:ext cx="1700784" cy="386542"/>
          </a:xfrm>
          <a:prstGeom prst="rect">
            <a:avLst/>
          </a:prstGeom>
        </p:spPr>
      </p:pic>
      <p:sp>
        <p:nvSpPr>
          <p:cNvPr id="14" name="Rectangle 13">
            <a:extLst>
              <a:ext uri="{FF2B5EF4-FFF2-40B4-BE49-F238E27FC236}">
                <a16:creationId xmlns:a16="http://schemas.microsoft.com/office/drawing/2014/main" id="{690FEAD5-ED5C-BA41-9056-1D19814E148F}"/>
              </a:ext>
            </a:extLst>
          </p:cNvPr>
          <p:cNvSpPr/>
          <p:nvPr userDrawn="1"/>
        </p:nvSpPr>
        <p:spPr>
          <a:xfrm>
            <a:off x="0" y="6787298"/>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81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No Content">
    <p:bg>
      <p:bgPr>
        <a:solidFill>
          <a:schemeClr val="bg1"/>
        </a:solidFill>
        <a:effectLst/>
      </p:bgPr>
    </p:bg>
    <p:spTree>
      <p:nvGrpSpPr>
        <p:cNvPr id="1" name=""/>
        <p:cNvGrpSpPr/>
        <p:nvPr/>
      </p:nvGrpSpPr>
      <p:grpSpPr>
        <a:xfrm>
          <a:off x="0" y="0"/>
          <a:ext cx="0" cy="0"/>
          <a:chOff x="0" y="0"/>
          <a:chExt cx="0" cy="0"/>
        </a:xfrm>
      </p:grpSpPr>
      <p:pic>
        <p:nvPicPr>
          <p:cNvPr id="9" name="Picture 8" descr="A close up of a device&#10;&#10;Description automatically generated">
            <a:extLst>
              <a:ext uri="{FF2B5EF4-FFF2-40B4-BE49-F238E27FC236}">
                <a16:creationId xmlns:a16="http://schemas.microsoft.com/office/drawing/2014/main" id="{C7381A51-C221-A847-A948-74266E55E1B9}"/>
              </a:ext>
            </a:extLst>
          </p:cNvPr>
          <p:cNvPicPr>
            <a:picLocks noChangeAspect="1"/>
          </p:cNvPicPr>
          <p:nvPr userDrawn="1"/>
        </p:nvPicPr>
        <p:blipFill>
          <a:blip r:embed="rId2"/>
          <a:stretch>
            <a:fillRect/>
          </a:stretch>
        </p:blipFill>
        <p:spPr>
          <a:xfrm>
            <a:off x="0" y="0"/>
            <a:ext cx="12192000" cy="1181100"/>
          </a:xfrm>
          <a:prstGeom prst="rect">
            <a:avLst/>
          </a:prstGeom>
        </p:spPr>
      </p:pic>
      <p:sp>
        <p:nvSpPr>
          <p:cNvPr id="2" name="Slide Number Placeholder 1">
            <a:extLst>
              <a:ext uri="{FF2B5EF4-FFF2-40B4-BE49-F238E27FC236}">
                <a16:creationId xmlns:a16="http://schemas.microsoft.com/office/drawing/2014/main" id="{892AA72F-22F5-4844-9747-2657CAE0DD72}"/>
              </a:ext>
            </a:extLst>
          </p:cNvPr>
          <p:cNvSpPr>
            <a:spLocks noGrp="1"/>
          </p:cNvSpPr>
          <p:nvPr>
            <p:ph type="sldNum" sz="quarter" idx="10"/>
          </p:nvPr>
        </p:nvSpPr>
        <p:spPr/>
        <p:txBody>
          <a:bodyPr/>
          <a:lstStyle/>
          <a:p>
            <a:r>
              <a:rPr lang="en-US"/>
              <a:t>Page </a:t>
            </a:r>
            <a:fld id="{5CEB1954-798B-554E-B8B4-F1895C4D5BFC}" type="slidenum">
              <a:rPr lang="en-US" smtClean="0"/>
              <a:pPr/>
              <a:t>‹#›</a:t>
            </a:fld>
            <a:r>
              <a:rPr lang="en-US"/>
              <a:t> | © Smithers, 2019</a:t>
            </a:r>
            <a:endParaRPr lang="en-US" dirty="0"/>
          </a:p>
        </p:txBody>
      </p:sp>
      <p:pic>
        <p:nvPicPr>
          <p:cNvPr id="12" name="Picture 11">
            <a:extLst>
              <a:ext uri="{FF2B5EF4-FFF2-40B4-BE49-F238E27FC236}">
                <a16:creationId xmlns:a16="http://schemas.microsoft.com/office/drawing/2014/main" id="{905F1E69-CFF1-404E-95E2-128A7E67CAB3}"/>
              </a:ext>
            </a:extLst>
          </p:cNvPr>
          <p:cNvPicPr>
            <a:picLocks noChangeAspect="1"/>
          </p:cNvPicPr>
          <p:nvPr userDrawn="1"/>
        </p:nvPicPr>
        <p:blipFill>
          <a:blip r:embed="rId3"/>
          <a:stretch>
            <a:fillRect/>
          </a:stretch>
        </p:blipFill>
        <p:spPr>
          <a:xfrm>
            <a:off x="10156371" y="211075"/>
            <a:ext cx="1700784" cy="386542"/>
          </a:xfrm>
          <a:prstGeom prst="rect">
            <a:avLst/>
          </a:prstGeom>
        </p:spPr>
      </p:pic>
      <p:sp>
        <p:nvSpPr>
          <p:cNvPr id="8" name="Rectangle 7">
            <a:extLst>
              <a:ext uri="{FF2B5EF4-FFF2-40B4-BE49-F238E27FC236}">
                <a16:creationId xmlns:a16="http://schemas.microsoft.com/office/drawing/2014/main" id="{4108C43A-8B50-854C-BD40-5C225B1EC8F3}"/>
              </a:ext>
            </a:extLst>
          </p:cNvPr>
          <p:cNvSpPr/>
          <p:nvPr userDrawn="1"/>
        </p:nvSpPr>
        <p:spPr>
          <a:xfrm>
            <a:off x="0" y="6803626"/>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28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age">
    <p:bg>
      <p:bgPr>
        <a:solidFill>
          <a:schemeClr val="bg1"/>
        </a:solidFill>
        <a:effectLst/>
      </p:bgPr>
    </p:bg>
    <p:spTree>
      <p:nvGrpSpPr>
        <p:cNvPr id="1" name=""/>
        <p:cNvGrpSpPr/>
        <p:nvPr/>
      </p:nvGrpSpPr>
      <p:grpSpPr>
        <a:xfrm>
          <a:off x="0" y="0"/>
          <a:ext cx="0" cy="0"/>
          <a:chOff x="0" y="0"/>
          <a:chExt cx="0" cy="0"/>
        </a:xfrm>
      </p:grpSpPr>
      <p:pic>
        <p:nvPicPr>
          <p:cNvPr id="9" name="Picture 8" descr="A close up of a device&#10;&#10;Description automatically generated">
            <a:extLst>
              <a:ext uri="{FF2B5EF4-FFF2-40B4-BE49-F238E27FC236}">
                <a16:creationId xmlns:a16="http://schemas.microsoft.com/office/drawing/2014/main" id="{C7381A51-C221-A847-A948-74266E55E1B9}"/>
              </a:ext>
            </a:extLst>
          </p:cNvPr>
          <p:cNvPicPr>
            <a:picLocks noChangeAspect="1"/>
          </p:cNvPicPr>
          <p:nvPr userDrawn="1"/>
        </p:nvPicPr>
        <p:blipFill>
          <a:blip r:embed="rId2"/>
          <a:stretch>
            <a:fillRect/>
          </a:stretch>
        </p:blipFill>
        <p:spPr>
          <a:xfrm>
            <a:off x="0" y="0"/>
            <a:ext cx="12192000" cy="1181100"/>
          </a:xfrm>
          <a:prstGeom prst="rect">
            <a:avLst/>
          </a:prstGeom>
        </p:spPr>
      </p:pic>
      <p:sp>
        <p:nvSpPr>
          <p:cNvPr id="2" name="Slide Number Placeholder 1">
            <a:extLst>
              <a:ext uri="{FF2B5EF4-FFF2-40B4-BE49-F238E27FC236}">
                <a16:creationId xmlns:a16="http://schemas.microsoft.com/office/drawing/2014/main" id="{892AA72F-22F5-4844-9747-2657CAE0DD72}"/>
              </a:ext>
            </a:extLst>
          </p:cNvPr>
          <p:cNvSpPr>
            <a:spLocks noGrp="1"/>
          </p:cNvSpPr>
          <p:nvPr>
            <p:ph type="sldNum" sz="quarter" idx="10"/>
          </p:nvPr>
        </p:nvSpPr>
        <p:spPr/>
        <p:txBody>
          <a:bodyPr/>
          <a:lstStyle/>
          <a:p>
            <a:r>
              <a:rPr lang="en-US"/>
              <a:t>Page </a:t>
            </a:r>
            <a:fld id="{5CEB1954-798B-554E-B8B4-F1895C4D5BFC}" type="slidenum">
              <a:rPr lang="en-US" smtClean="0"/>
              <a:pPr/>
              <a:t>‹#›</a:t>
            </a:fld>
            <a:r>
              <a:rPr lang="en-US"/>
              <a:t> | © Smithers, 2019</a:t>
            </a:r>
            <a:endParaRPr lang="en-US" dirty="0"/>
          </a:p>
        </p:txBody>
      </p:sp>
      <p:pic>
        <p:nvPicPr>
          <p:cNvPr id="5" name="Picture 4" descr="A picture containing nature&#10;&#10;Description automatically generated">
            <a:extLst>
              <a:ext uri="{FF2B5EF4-FFF2-40B4-BE49-F238E27FC236}">
                <a16:creationId xmlns:a16="http://schemas.microsoft.com/office/drawing/2014/main" id="{60FFF3F1-CC2C-AA44-A86D-A664CF8E9E82}"/>
              </a:ext>
            </a:extLst>
          </p:cNvPr>
          <p:cNvPicPr>
            <a:picLocks noChangeAspect="1"/>
          </p:cNvPicPr>
          <p:nvPr userDrawn="1"/>
        </p:nvPicPr>
        <p:blipFill>
          <a:blip r:embed="rId3"/>
          <a:stretch>
            <a:fillRect/>
          </a:stretch>
        </p:blipFill>
        <p:spPr>
          <a:xfrm>
            <a:off x="6069280" y="1491027"/>
            <a:ext cx="5941291" cy="2929614"/>
          </a:xfrm>
          <a:prstGeom prst="rect">
            <a:avLst/>
          </a:prstGeom>
        </p:spPr>
      </p:pic>
      <p:sp>
        <p:nvSpPr>
          <p:cNvPr id="6" name="TextBox 5">
            <a:extLst>
              <a:ext uri="{FF2B5EF4-FFF2-40B4-BE49-F238E27FC236}">
                <a16:creationId xmlns:a16="http://schemas.microsoft.com/office/drawing/2014/main" id="{03C9BBAC-513B-834A-B1EC-AA47BC82F591}"/>
              </a:ext>
            </a:extLst>
          </p:cNvPr>
          <p:cNvSpPr txBox="1"/>
          <p:nvPr userDrawn="1"/>
        </p:nvSpPr>
        <p:spPr>
          <a:xfrm>
            <a:off x="711034" y="876970"/>
            <a:ext cx="4803074" cy="73866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A2240"/>
                </a:solidFill>
                <a:effectLst/>
                <a:uLnTx/>
                <a:uFillTx/>
                <a:latin typeface="Calibri Light" panose="020F0302020204030204"/>
                <a:ea typeface="+mj-ea"/>
                <a:cs typeface="+mj-cs"/>
              </a:rPr>
              <a:t>Contact Us!</a:t>
            </a:r>
            <a:endParaRPr lang="en-US" dirty="0"/>
          </a:p>
        </p:txBody>
      </p:sp>
      <p:sp>
        <p:nvSpPr>
          <p:cNvPr id="12" name="Text Placeholder 11">
            <a:extLst>
              <a:ext uri="{FF2B5EF4-FFF2-40B4-BE49-F238E27FC236}">
                <a16:creationId xmlns:a16="http://schemas.microsoft.com/office/drawing/2014/main" id="{CEB84CA1-E5D2-804F-99BF-1E153ABA76C6}"/>
              </a:ext>
            </a:extLst>
          </p:cNvPr>
          <p:cNvSpPr>
            <a:spLocks noGrp="1"/>
          </p:cNvSpPr>
          <p:nvPr>
            <p:ph type="body" sz="quarter" idx="11" hasCustomPrompt="1"/>
          </p:nvPr>
        </p:nvSpPr>
        <p:spPr>
          <a:xfrm>
            <a:off x="844550" y="1784152"/>
            <a:ext cx="4267200" cy="414337"/>
          </a:xfrm>
        </p:spPr>
        <p:txBody>
          <a:bodyPr/>
          <a:lstStyle>
            <a:lvl1pPr marL="0" indent="0">
              <a:buNone/>
              <a:defRPr b="1">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Continent</a:t>
            </a:r>
          </a:p>
        </p:txBody>
      </p:sp>
      <p:sp>
        <p:nvSpPr>
          <p:cNvPr id="14" name="Text Placeholder 13">
            <a:extLst>
              <a:ext uri="{FF2B5EF4-FFF2-40B4-BE49-F238E27FC236}">
                <a16:creationId xmlns:a16="http://schemas.microsoft.com/office/drawing/2014/main" id="{F911B0F1-8B05-9A40-BAE2-03F5CCC943B3}"/>
              </a:ext>
            </a:extLst>
          </p:cNvPr>
          <p:cNvSpPr>
            <a:spLocks noGrp="1"/>
          </p:cNvSpPr>
          <p:nvPr>
            <p:ph type="body" sz="quarter" idx="12"/>
          </p:nvPr>
        </p:nvSpPr>
        <p:spPr>
          <a:xfrm>
            <a:off x="844550" y="2303725"/>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3">
            <a:extLst>
              <a:ext uri="{FF2B5EF4-FFF2-40B4-BE49-F238E27FC236}">
                <a16:creationId xmlns:a16="http://schemas.microsoft.com/office/drawing/2014/main" id="{B08F5CF7-355F-C040-BFE6-0D7F38E05034}"/>
              </a:ext>
            </a:extLst>
          </p:cNvPr>
          <p:cNvSpPr>
            <a:spLocks noGrp="1"/>
          </p:cNvSpPr>
          <p:nvPr>
            <p:ph type="body" sz="quarter" idx="13"/>
          </p:nvPr>
        </p:nvSpPr>
        <p:spPr>
          <a:xfrm>
            <a:off x="3245570" y="2303725"/>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3">
            <a:extLst>
              <a:ext uri="{FF2B5EF4-FFF2-40B4-BE49-F238E27FC236}">
                <a16:creationId xmlns:a16="http://schemas.microsoft.com/office/drawing/2014/main" id="{793AA03E-98C6-CD4D-9671-AED4C131B0B9}"/>
              </a:ext>
            </a:extLst>
          </p:cNvPr>
          <p:cNvSpPr>
            <a:spLocks noGrp="1"/>
          </p:cNvSpPr>
          <p:nvPr>
            <p:ph type="body" sz="quarter" idx="14"/>
          </p:nvPr>
        </p:nvSpPr>
        <p:spPr>
          <a:xfrm>
            <a:off x="844550" y="3172793"/>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7" name="Text Placeholder 13">
            <a:extLst>
              <a:ext uri="{FF2B5EF4-FFF2-40B4-BE49-F238E27FC236}">
                <a16:creationId xmlns:a16="http://schemas.microsoft.com/office/drawing/2014/main" id="{42A3C88E-9741-1B4A-8464-D893142F1689}"/>
              </a:ext>
            </a:extLst>
          </p:cNvPr>
          <p:cNvSpPr>
            <a:spLocks noGrp="1"/>
          </p:cNvSpPr>
          <p:nvPr>
            <p:ph type="body" sz="quarter" idx="15"/>
          </p:nvPr>
        </p:nvSpPr>
        <p:spPr>
          <a:xfrm>
            <a:off x="3245570" y="3172793"/>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8" name="Text Placeholder 11">
            <a:extLst>
              <a:ext uri="{FF2B5EF4-FFF2-40B4-BE49-F238E27FC236}">
                <a16:creationId xmlns:a16="http://schemas.microsoft.com/office/drawing/2014/main" id="{F13E1368-783A-D645-A803-42D0A6B3F22F}"/>
              </a:ext>
            </a:extLst>
          </p:cNvPr>
          <p:cNvSpPr>
            <a:spLocks noGrp="1"/>
          </p:cNvSpPr>
          <p:nvPr>
            <p:ph type="body" sz="quarter" idx="16" hasCustomPrompt="1"/>
          </p:nvPr>
        </p:nvSpPr>
        <p:spPr>
          <a:xfrm>
            <a:off x="844550" y="4082421"/>
            <a:ext cx="4267200" cy="414337"/>
          </a:xfrm>
        </p:spPr>
        <p:txBody>
          <a:bodyPr/>
          <a:lstStyle>
            <a:lvl1pPr marL="0" indent="0">
              <a:buNone/>
              <a:defRPr b="1">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Continent</a:t>
            </a:r>
          </a:p>
        </p:txBody>
      </p:sp>
      <p:sp>
        <p:nvSpPr>
          <p:cNvPr id="19" name="Text Placeholder 13">
            <a:extLst>
              <a:ext uri="{FF2B5EF4-FFF2-40B4-BE49-F238E27FC236}">
                <a16:creationId xmlns:a16="http://schemas.microsoft.com/office/drawing/2014/main" id="{4FDC251A-F606-F944-9B71-D9689EC9AE30}"/>
              </a:ext>
            </a:extLst>
          </p:cNvPr>
          <p:cNvSpPr>
            <a:spLocks noGrp="1"/>
          </p:cNvSpPr>
          <p:nvPr>
            <p:ph type="body" sz="quarter" idx="17"/>
          </p:nvPr>
        </p:nvSpPr>
        <p:spPr>
          <a:xfrm>
            <a:off x="844550" y="4601994"/>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0" name="Text Placeholder 13">
            <a:extLst>
              <a:ext uri="{FF2B5EF4-FFF2-40B4-BE49-F238E27FC236}">
                <a16:creationId xmlns:a16="http://schemas.microsoft.com/office/drawing/2014/main" id="{3E520D3D-1143-914F-A6BA-7100E9C16120}"/>
              </a:ext>
            </a:extLst>
          </p:cNvPr>
          <p:cNvSpPr>
            <a:spLocks noGrp="1"/>
          </p:cNvSpPr>
          <p:nvPr>
            <p:ph type="body" sz="quarter" idx="18"/>
          </p:nvPr>
        </p:nvSpPr>
        <p:spPr>
          <a:xfrm>
            <a:off x="3245570" y="4601994"/>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1" name="Text Placeholder 13">
            <a:extLst>
              <a:ext uri="{FF2B5EF4-FFF2-40B4-BE49-F238E27FC236}">
                <a16:creationId xmlns:a16="http://schemas.microsoft.com/office/drawing/2014/main" id="{5F1A4264-B56B-5649-B043-C34A7C2233F9}"/>
              </a:ext>
            </a:extLst>
          </p:cNvPr>
          <p:cNvSpPr>
            <a:spLocks noGrp="1"/>
          </p:cNvSpPr>
          <p:nvPr>
            <p:ph type="body" sz="quarter" idx="19"/>
          </p:nvPr>
        </p:nvSpPr>
        <p:spPr>
          <a:xfrm>
            <a:off x="844550" y="5471062"/>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2" name="Text Placeholder 13">
            <a:extLst>
              <a:ext uri="{FF2B5EF4-FFF2-40B4-BE49-F238E27FC236}">
                <a16:creationId xmlns:a16="http://schemas.microsoft.com/office/drawing/2014/main" id="{4FDAAD53-4658-AF4E-8F38-AFF467270E21}"/>
              </a:ext>
            </a:extLst>
          </p:cNvPr>
          <p:cNvSpPr>
            <a:spLocks noGrp="1"/>
          </p:cNvSpPr>
          <p:nvPr>
            <p:ph type="body" sz="quarter" idx="20"/>
          </p:nvPr>
        </p:nvSpPr>
        <p:spPr>
          <a:xfrm>
            <a:off x="3245570" y="5471062"/>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3" name="Text Placeholder 11">
            <a:extLst>
              <a:ext uri="{FF2B5EF4-FFF2-40B4-BE49-F238E27FC236}">
                <a16:creationId xmlns:a16="http://schemas.microsoft.com/office/drawing/2014/main" id="{C8ECF8DC-1047-F140-AD64-25682CED2C05}"/>
              </a:ext>
            </a:extLst>
          </p:cNvPr>
          <p:cNvSpPr>
            <a:spLocks noGrp="1"/>
          </p:cNvSpPr>
          <p:nvPr>
            <p:ph type="body" sz="quarter" idx="21" hasCustomPrompt="1"/>
          </p:nvPr>
        </p:nvSpPr>
        <p:spPr>
          <a:xfrm>
            <a:off x="5818332" y="4085550"/>
            <a:ext cx="4267200" cy="414337"/>
          </a:xfrm>
        </p:spPr>
        <p:txBody>
          <a:bodyPr/>
          <a:lstStyle>
            <a:lvl1pPr marL="0" indent="0">
              <a:buNone/>
              <a:defRPr b="1">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Continent</a:t>
            </a:r>
          </a:p>
        </p:txBody>
      </p:sp>
      <p:sp>
        <p:nvSpPr>
          <p:cNvPr id="24" name="Text Placeholder 13">
            <a:extLst>
              <a:ext uri="{FF2B5EF4-FFF2-40B4-BE49-F238E27FC236}">
                <a16:creationId xmlns:a16="http://schemas.microsoft.com/office/drawing/2014/main" id="{DE457999-8578-3D47-BF27-E88B500C3DCD}"/>
              </a:ext>
            </a:extLst>
          </p:cNvPr>
          <p:cNvSpPr>
            <a:spLocks noGrp="1"/>
          </p:cNvSpPr>
          <p:nvPr>
            <p:ph type="body" sz="quarter" idx="22"/>
          </p:nvPr>
        </p:nvSpPr>
        <p:spPr>
          <a:xfrm>
            <a:off x="5818332" y="4632833"/>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5" name="Text Placeholder 13">
            <a:extLst>
              <a:ext uri="{FF2B5EF4-FFF2-40B4-BE49-F238E27FC236}">
                <a16:creationId xmlns:a16="http://schemas.microsoft.com/office/drawing/2014/main" id="{2A32E0DA-D99A-E147-AC00-296A11D100CB}"/>
              </a:ext>
            </a:extLst>
          </p:cNvPr>
          <p:cNvSpPr>
            <a:spLocks noGrp="1"/>
          </p:cNvSpPr>
          <p:nvPr>
            <p:ph type="body" sz="quarter" idx="23"/>
          </p:nvPr>
        </p:nvSpPr>
        <p:spPr>
          <a:xfrm>
            <a:off x="8219352" y="4632833"/>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6" name="Text Placeholder 13">
            <a:extLst>
              <a:ext uri="{FF2B5EF4-FFF2-40B4-BE49-F238E27FC236}">
                <a16:creationId xmlns:a16="http://schemas.microsoft.com/office/drawing/2014/main" id="{0B21CCF4-AF27-D542-9879-AF238EF98AA6}"/>
              </a:ext>
            </a:extLst>
          </p:cNvPr>
          <p:cNvSpPr>
            <a:spLocks noGrp="1"/>
          </p:cNvSpPr>
          <p:nvPr>
            <p:ph type="body" sz="quarter" idx="24"/>
          </p:nvPr>
        </p:nvSpPr>
        <p:spPr>
          <a:xfrm>
            <a:off x="5818332" y="5460336"/>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27" name="Text Placeholder 13">
            <a:extLst>
              <a:ext uri="{FF2B5EF4-FFF2-40B4-BE49-F238E27FC236}">
                <a16:creationId xmlns:a16="http://schemas.microsoft.com/office/drawing/2014/main" id="{1ECE0AE5-BE9C-8647-B099-75C81630B976}"/>
              </a:ext>
            </a:extLst>
          </p:cNvPr>
          <p:cNvSpPr>
            <a:spLocks noGrp="1"/>
          </p:cNvSpPr>
          <p:nvPr>
            <p:ph type="body" sz="quarter" idx="25"/>
          </p:nvPr>
        </p:nvSpPr>
        <p:spPr>
          <a:xfrm>
            <a:off x="8219352" y="5460336"/>
            <a:ext cx="2268538" cy="738664"/>
          </a:xfrm>
        </p:spPr>
        <p:txBody>
          <a:bodyPr>
            <a:normAutofit/>
          </a:bodyPr>
          <a:lstStyle>
            <a:lvl1pPr marL="0" indent="0">
              <a:lnSpc>
                <a:spcPct val="100000"/>
              </a:lnSpc>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pic>
        <p:nvPicPr>
          <p:cNvPr id="28" name="Picture 27">
            <a:extLst>
              <a:ext uri="{FF2B5EF4-FFF2-40B4-BE49-F238E27FC236}">
                <a16:creationId xmlns:a16="http://schemas.microsoft.com/office/drawing/2014/main" id="{625A88DB-D8A7-FD44-A073-79B0C36BD83F}"/>
              </a:ext>
            </a:extLst>
          </p:cNvPr>
          <p:cNvPicPr>
            <a:picLocks noChangeAspect="1"/>
          </p:cNvPicPr>
          <p:nvPr userDrawn="1"/>
        </p:nvPicPr>
        <p:blipFill>
          <a:blip r:embed="rId4"/>
          <a:stretch>
            <a:fillRect/>
          </a:stretch>
        </p:blipFill>
        <p:spPr>
          <a:xfrm>
            <a:off x="10156371" y="211075"/>
            <a:ext cx="1700784" cy="386542"/>
          </a:xfrm>
          <a:prstGeom prst="rect">
            <a:avLst/>
          </a:prstGeom>
        </p:spPr>
      </p:pic>
      <p:sp>
        <p:nvSpPr>
          <p:cNvPr id="30" name="Rectangle 29">
            <a:extLst>
              <a:ext uri="{FF2B5EF4-FFF2-40B4-BE49-F238E27FC236}">
                <a16:creationId xmlns:a16="http://schemas.microsoft.com/office/drawing/2014/main" id="{5D6CB4EB-B7E0-EA44-A59B-4CA28DB06BD1}"/>
              </a:ext>
            </a:extLst>
          </p:cNvPr>
          <p:cNvSpPr/>
          <p:nvPr userDrawn="1"/>
        </p:nvSpPr>
        <p:spPr>
          <a:xfrm>
            <a:off x="0" y="6803626"/>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378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gn Off">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FC28-97FA-FA40-A435-96FA6443CAAC}"/>
              </a:ext>
            </a:extLst>
          </p:cNvPr>
          <p:cNvSpPr>
            <a:spLocks noGrp="1"/>
          </p:cNvSpPr>
          <p:nvPr userDrawn="1">
            <p:ph type="title" hasCustomPrompt="1"/>
          </p:nvPr>
        </p:nvSpPr>
        <p:spPr>
          <a:xfrm>
            <a:off x="346943" y="2426711"/>
            <a:ext cx="11338874" cy="1349462"/>
          </a:xfrm>
        </p:spPr>
        <p:txBody>
          <a:bodyPr anchor="b">
            <a:noAutofit/>
          </a:bodyPr>
          <a:lstStyle>
            <a:lvl1pPr algn="ctr">
              <a:defRPr sz="8800" b="0" i="0">
                <a:solidFill>
                  <a:schemeClr val="accent1"/>
                </a:solidFill>
                <a:latin typeface="+mj-lt"/>
                <a:cs typeface="Calibri" panose="020F0502020204030204" pitchFamily="34" charset="0"/>
              </a:defRPr>
            </a:lvl1pPr>
          </a:lstStyle>
          <a:p>
            <a:r>
              <a:rPr lang="en-US" dirty="0"/>
              <a:t>Sign Off Message</a:t>
            </a:r>
          </a:p>
        </p:txBody>
      </p:sp>
      <p:pic>
        <p:nvPicPr>
          <p:cNvPr id="7" name="Graphic 6">
            <a:extLst>
              <a:ext uri="{FF2B5EF4-FFF2-40B4-BE49-F238E27FC236}">
                <a16:creationId xmlns:a16="http://schemas.microsoft.com/office/drawing/2014/main" id="{A61FD7E2-2480-C24A-BBC3-A745792B57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76132" y="4601003"/>
            <a:ext cx="2624328" cy="591194"/>
          </a:xfrm>
          <a:prstGeom prst="rect">
            <a:avLst/>
          </a:prstGeom>
        </p:spPr>
      </p:pic>
      <p:pic>
        <p:nvPicPr>
          <p:cNvPr id="4" name="Picture 3" descr="A close up of a device&#10;&#10;Description automatically generated">
            <a:extLst>
              <a:ext uri="{FF2B5EF4-FFF2-40B4-BE49-F238E27FC236}">
                <a16:creationId xmlns:a16="http://schemas.microsoft.com/office/drawing/2014/main" id="{384E14FD-7EE8-2444-902A-3E5E156DA460}"/>
              </a:ext>
            </a:extLst>
          </p:cNvPr>
          <p:cNvPicPr>
            <a:picLocks noChangeAspect="1"/>
          </p:cNvPicPr>
          <p:nvPr userDrawn="1"/>
        </p:nvPicPr>
        <p:blipFill>
          <a:blip r:embed="rId4"/>
          <a:stretch>
            <a:fillRect/>
          </a:stretch>
        </p:blipFill>
        <p:spPr>
          <a:xfrm>
            <a:off x="0" y="0"/>
            <a:ext cx="12192000" cy="1181100"/>
          </a:xfrm>
          <a:prstGeom prst="rect">
            <a:avLst/>
          </a:prstGeom>
        </p:spPr>
      </p:pic>
      <p:sp>
        <p:nvSpPr>
          <p:cNvPr id="8" name="Rectangle 7">
            <a:extLst>
              <a:ext uri="{FF2B5EF4-FFF2-40B4-BE49-F238E27FC236}">
                <a16:creationId xmlns:a16="http://schemas.microsoft.com/office/drawing/2014/main" id="{60AC3698-2F0E-A340-B143-CE95F9911284}"/>
              </a:ext>
            </a:extLst>
          </p:cNvPr>
          <p:cNvSpPr/>
          <p:nvPr userDrawn="1"/>
        </p:nvSpPr>
        <p:spPr>
          <a:xfrm>
            <a:off x="0" y="6803626"/>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85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ABCA3B-1EFF-4144-BE2B-FEFD5F1F970E}"/>
              </a:ext>
            </a:extLst>
          </p:cNvPr>
          <p:cNvPicPr>
            <a:picLocks noChangeAspect="1"/>
          </p:cNvPicPr>
          <p:nvPr userDrawn="1"/>
        </p:nvPicPr>
        <p:blipFill rotWithShape="1">
          <a:blip r:embed="rId2"/>
          <a:srcRect t="44167"/>
          <a:stretch/>
        </p:blipFill>
        <p:spPr>
          <a:xfrm>
            <a:off x="0" y="3028950"/>
            <a:ext cx="12192000" cy="3829050"/>
          </a:xfrm>
          <a:prstGeom prst="rect">
            <a:avLst/>
          </a:prstGeom>
        </p:spPr>
      </p:pic>
      <p:sp>
        <p:nvSpPr>
          <p:cNvPr id="2" name="Title 1">
            <a:extLst>
              <a:ext uri="{FF2B5EF4-FFF2-40B4-BE49-F238E27FC236}">
                <a16:creationId xmlns:a16="http://schemas.microsoft.com/office/drawing/2014/main" id="{1F4AD2CB-BF8A-5443-9820-5AD582D31F30}"/>
              </a:ext>
            </a:extLst>
          </p:cNvPr>
          <p:cNvSpPr>
            <a:spLocks noGrp="1"/>
          </p:cNvSpPr>
          <p:nvPr userDrawn="1">
            <p:ph type="title"/>
          </p:nvPr>
        </p:nvSpPr>
        <p:spPr>
          <a:xfrm>
            <a:off x="831851" y="3725105"/>
            <a:ext cx="6891564" cy="1456495"/>
          </a:xfrm>
        </p:spPr>
        <p:txBody>
          <a:bodyPr anchor="b">
            <a:normAutofit/>
          </a:bodyPr>
          <a:lstStyle>
            <a:lvl1pPr>
              <a:defRPr sz="4200" b="0" i="0">
                <a:solidFill>
                  <a:srgbClr val="0A2240"/>
                </a:solidFill>
                <a:latin typeface="+mj-lt"/>
                <a:cs typeface="Calibri Light" panose="020F03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BD5C515-3AA4-5D49-BF0B-7DA928641E22}"/>
              </a:ext>
            </a:extLst>
          </p:cNvPr>
          <p:cNvSpPr>
            <a:spLocks noGrp="1"/>
          </p:cNvSpPr>
          <p:nvPr userDrawn="1">
            <p:ph type="body" idx="1"/>
          </p:nvPr>
        </p:nvSpPr>
        <p:spPr>
          <a:xfrm>
            <a:off x="831850" y="5288128"/>
            <a:ext cx="6891565" cy="516679"/>
          </a:xfrm>
        </p:spPr>
        <p:txBody>
          <a:bodyPr anchor="t">
            <a:normAutofit/>
          </a:bodyPr>
          <a:lstStyle>
            <a:lvl1pPr marL="0" indent="0">
              <a:buNone/>
              <a:defRPr sz="2400" b="0" i="0">
                <a:solidFill>
                  <a:schemeClr val="tx1">
                    <a:lumMod val="75000"/>
                    <a:lumOff val="25000"/>
                  </a:schemeClr>
                </a:solidFill>
                <a:latin typeface="+mj-lt"/>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0" name="Graphic 9">
            <a:extLst>
              <a:ext uri="{FF2B5EF4-FFF2-40B4-BE49-F238E27FC236}">
                <a16:creationId xmlns:a16="http://schemas.microsoft.com/office/drawing/2014/main" id="{99354265-B70E-AA45-B294-FB9C5190EE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56371" y="6201187"/>
            <a:ext cx="1692730" cy="381329"/>
          </a:xfrm>
          <a:prstGeom prst="rect">
            <a:avLst/>
          </a:prstGeom>
        </p:spPr>
      </p:pic>
      <p:sp>
        <p:nvSpPr>
          <p:cNvPr id="7" name="Slide Number Placeholder 6">
            <a:extLst>
              <a:ext uri="{FF2B5EF4-FFF2-40B4-BE49-F238E27FC236}">
                <a16:creationId xmlns:a16="http://schemas.microsoft.com/office/drawing/2014/main" id="{7A80EBA7-8A7A-8F4D-A324-19F232F1161C}"/>
              </a:ext>
            </a:extLst>
          </p:cNvPr>
          <p:cNvSpPr>
            <a:spLocks noGrp="1"/>
          </p:cNvSpPr>
          <p:nvPr>
            <p:ph type="sldNum" sz="quarter" idx="10"/>
          </p:nvPr>
        </p:nvSpPr>
        <p:spPr/>
        <p:txBody>
          <a:bodyPr/>
          <a:lstStyle/>
          <a:p>
            <a:r>
              <a:rPr lang="en-US" dirty="0"/>
              <a:t>Page </a:t>
            </a:r>
            <a:fld id="{5CEB1954-798B-554E-B8B4-F1895C4D5BFC}" type="slidenum">
              <a:rPr lang="en-US" smtClean="0"/>
              <a:pPr/>
              <a:t>‹#›</a:t>
            </a:fld>
            <a:r>
              <a:rPr lang="en-US" dirty="0"/>
              <a:t> | © Smithers, 2019</a:t>
            </a:r>
          </a:p>
        </p:txBody>
      </p:sp>
    </p:spTree>
    <p:extLst>
      <p:ext uri="{BB962C8B-B14F-4D97-AF65-F5344CB8AC3E}">
        <p14:creationId xmlns:p14="http://schemas.microsoft.com/office/powerpoint/2010/main" val="419087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8" name="Picture 7" descr="A close up of a device&#10;&#10;Description automatically generated">
            <a:extLst>
              <a:ext uri="{FF2B5EF4-FFF2-40B4-BE49-F238E27FC236}">
                <a16:creationId xmlns:a16="http://schemas.microsoft.com/office/drawing/2014/main" id="{6C2E2826-599D-DB4C-AB1F-5EA2BC23D5BE}"/>
              </a:ext>
            </a:extLst>
          </p:cNvPr>
          <p:cNvPicPr>
            <a:picLocks noChangeAspect="1"/>
          </p:cNvPicPr>
          <p:nvPr userDrawn="1"/>
        </p:nvPicPr>
        <p:blipFill>
          <a:blip r:embed="rId2"/>
          <a:stretch>
            <a:fillRect/>
          </a:stretch>
        </p:blipFill>
        <p:spPr>
          <a:xfrm>
            <a:off x="0" y="0"/>
            <a:ext cx="12192000" cy="1181100"/>
          </a:xfrm>
          <a:prstGeom prst="rect">
            <a:avLst/>
          </a:prstGeom>
        </p:spPr>
      </p:pic>
      <p:sp>
        <p:nvSpPr>
          <p:cNvPr id="9" name="Rectangle 8">
            <a:extLst>
              <a:ext uri="{FF2B5EF4-FFF2-40B4-BE49-F238E27FC236}">
                <a16:creationId xmlns:a16="http://schemas.microsoft.com/office/drawing/2014/main" id="{38D3B9FC-729E-F548-8D2C-56CA2049C131}"/>
              </a:ext>
            </a:extLst>
          </p:cNvPr>
          <p:cNvSpPr/>
          <p:nvPr userDrawn="1"/>
        </p:nvSpPr>
        <p:spPr>
          <a:xfrm>
            <a:off x="0" y="6787298"/>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2C7961-9837-D44D-89ED-7C055D451D5E}"/>
              </a:ext>
            </a:extLst>
          </p:cNvPr>
          <p:cNvSpPr>
            <a:spLocks noGrp="1"/>
          </p:cNvSpPr>
          <p:nvPr>
            <p:ph idx="1"/>
          </p:nvPr>
        </p:nvSpPr>
        <p:spPr>
          <a:xfrm>
            <a:off x="620486" y="1861458"/>
            <a:ext cx="10733314" cy="4489369"/>
          </a:xfrm>
        </p:spPr>
        <p:txBody>
          <a:bodyPr/>
          <a:lstStyle>
            <a:lvl1pPr>
              <a:defRPr>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8DC6EDC-9252-324A-AD88-9DE3FE24072C}"/>
              </a:ext>
            </a:extLst>
          </p:cNvPr>
          <p:cNvSpPr>
            <a:spLocks noGrp="1"/>
          </p:cNvSpPr>
          <p:nvPr>
            <p:ph type="sldNum" sz="quarter" idx="10"/>
          </p:nvPr>
        </p:nvSpPr>
        <p:spPr/>
        <p:txBody>
          <a:bodyPr/>
          <a:lstStyle/>
          <a:p>
            <a:r>
              <a:rPr lang="en-US"/>
              <a:t>Page </a:t>
            </a:r>
            <a:fld id="{5CEB1954-798B-554E-B8B4-F1895C4D5BFC}" type="slidenum">
              <a:rPr lang="en-US" smtClean="0"/>
              <a:pPr/>
              <a:t>‹#›</a:t>
            </a:fld>
            <a:r>
              <a:rPr lang="en-US"/>
              <a:t> | © Smithers, 2019</a:t>
            </a:r>
            <a:endParaRPr lang="en-US" dirty="0"/>
          </a:p>
        </p:txBody>
      </p:sp>
      <p:sp>
        <p:nvSpPr>
          <p:cNvPr id="5" name="Title 4">
            <a:extLst>
              <a:ext uri="{FF2B5EF4-FFF2-40B4-BE49-F238E27FC236}">
                <a16:creationId xmlns:a16="http://schemas.microsoft.com/office/drawing/2014/main" id="{6184CAF9-4096-294B-BB75-FE519A0AF350}"/>
              </a:ext>
            </a:extLst>
          </p:cNvPr>
          <p:cNvSpPr>
            <a:spLocks noGrp="1"/>
          </p:cNvSpPr>
          <p:nvPr>
            <p:ph type="title"/>
          </p:nvPr>
        </p:nvSpPr>
        <p:spPr/>
        <p:txBody>
          <a:bodyPr/>
          <a:lstStyle/>
          <a:p>
            <a:r>
              <a:rPr lang="en-US"/>
              <a:t>Click to edit Master title style</a:t>
            </a:r>
          </a:p>
        </p:txBody>
      </p:sp>
      <p:pic>
        <p:nvPicPr>
          <p:cNvPr id="10" name="Picture 9">
            <a:extLst>
              <a:ext uri="{FF2B5EF4-FFF2-40B4-BE49-F238E27FC236}">
                <a16:creationId xmlns:a16="http://schemas.microsoft.com/office/drawing/2014/main" id="{8792A357-0902-4D42-9F86-1C32CDADF841}"/>
              </a:ext>
            </a:extLst>
          </p:cNvPr>
          <p:cNvPicPr>
            <a:picLocks noChangeAspect="1"/>
          </p:cNvPicPr>
          <p:nvPr userDrawn="1"/>
        </p:nvPicPr>
        <p:blipFill>
          <a:blip r:embed="rId3"/>
          <a:stretch>
            <a:fillRect/>
          </a:stretch>
        </p:blipFill>
        <p:spPr>
          <a:xfrm>
            <a:off x="10156371" y="211075"/>
            <a:ext cx="1700784" cy="386542"/>
          </a:xfrm>
          <a:prstGeom prst="rect">
            <a:avLst/>
          </a:prstGeom>
        </p:spPr>
      </p:pic>
    </p:spTree>
    <p:extLst>
      <p:ext uri="{BB962C8B-B14F-4D97-AF65-F5344CB8AC3E}">
        <p14:creationId xmlns:p14="http://schemas.microsoft.com/office/powerpoint/2010/main" val="106488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chemeClr val="bg1"/>
        </a:solidFill>
        <a:effectLst/>
      </p:bgPr>
    </p:bg>
    <p:spTree>
      <p:nvGrpSpPr>
        <p:cNvPr id="1" name=""/>
        <p:cNvGrpSpPr/>
        <p:nvPr/>
      </p:nvGrpSpPr>
      <p:grpSpPr>
        <a:xfrm>
          <a:off x="0" y="0"/>
          <a:ext cx="0" cy="0"/>
          <a:chOff x="0" y="0"/>
          <a:chExt cx="0" cy="0"/>
        </a:xfrm>
      </p:grpSpPr>
      <p:pic>
        <p:nvPicPr>
          <p:cNvPr id="9" name="Picture 8" descr="A close up of a device&#10;&#10;Description automatically generated">
            <a:extLst>
              <a:ext uri="{FF2B5EF4-FFF2-40B4-BE49-F238E27FC236}">
                <a16:creationId xmlns:a16="http://schemas.microsoft.com/office/drawing/2014/main" id="{21E30DFE-F30A-4143-B970-A7F2AFD0568C}"/>
              </a:ext>
            </a:extLst>
          </p:cNvPr>
          <p:cNvPicPr>
            <a:picLocks noChangeAspect="1"/>
          </p:cNvPicPr>
          <p:nvPr userDrawn="1"/>
        </p:nvPicPr>
        <p:blipFill>
          <a:blip r:embed="rId2"/>
          <a:stretch>
            <a:fillRect/>
          </a:stretch>
        </p:blipFill>
        <p:spPr>
          <a:xfrm>
            <a:off x="0" y="0"/>
            <a:ext cx="12192000" cy="1181100"/>
          </a:xfrm>
          <a:prstGeom prst="rect">
            <a:avLst/>
          </a:prstGeom>
        </p:spPr>
      </p:pic>
      <p:sp>
        <p:nvSpPr>
          <p:cNvPr id="5" name="Slide Number Placeholder 4">
            <a:extLst>
              <a:ext uri="{FF2B5EF4-FFF2-40B4-BE49-F238E27FC236}">
                <a16:creationId xmlns:a16="http://schemas.microsoft.com/office/drawing/2014/main" id="{06F40646-DC66-3640-AA2E-34B633F3B167}"/>
              </a:ext>
            </a:extLst>
          </p:cNvPr>
          <p:cNvSpPr>
            <a:spLocks noGrp="1"/>
          </p:cNvSpPr>
          <p:nvPr>
            <p:ph type="sldNum" sz="quarter" idx="10"/>
          </p:nvPr>
        </p:nvSpPr>
        <p:spPr/>
        <p:txBody>
          <a:bodyPr/>
          <a:lstStyle/>
          <a:p>
            <a:r>
              <a:rPr lang="en-US" dirty="0"/>
              <a:t>Page </a:t>
            </a:r>
            <a:fld id="{5CEB1954-798B-554E-B8B4-F1895C4D5BFC}" type="slidenum">
              <a:rPr lang="en-US" smtClean="0"/>
              <a:pPr/>
              <a:t>‹#›</a:t>
            </a:fld>
            <a:r>
              <a:rPr lang="en-US" dirty="0"/>
              <a:t> | © Smithers, 2019</a:t>
            </a:r>
          </a:p>
        </p:txBody>
      </p:sp>
      <p:sp>
        <p:nvSpPr>
          <p:cNvPr id="3" name="Content Placeholder 2">
            <a:extLst>
              <a:ext uri="{FF2B5EF4-FFF2-40B4-BE49-F238E27FC236}">
                <a16:creationId xmlns:a16="http://schemas.microsoft.com/office/drawing/2014/main" id="{E2EDDC08-9DC5-854C-8D0B-03B6B63C4216}"/>
              </a:ext>
            </a:extLst>
          </p:cNvPr>
          <p:cNvSpPr>
            <a:spLocks noGrp="1"/>
          </p:cNvSpPr>
          <p:nvPr>
            <p:ph sz="half" idx="1"/>
          </p:nvPr>
        </p:nvSpPr>
        <p:spPr>
          <a:xfrm>
            <a:off x="620486" y="1861458"/>
            <a:ext cx="5257800" cy="4054249"/>
          </a:xfrm>
        </p:spPr>
        <p:txBody>
          <a:bodyPr/>
          <a:lstStyle>
            <a:lvl1pPr>
              <a:defRPr>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A24146-15CF-A444-AFF2-D837F79AE937}"/>
              </a:ext>
            </a:extLst>
          </p:cNvPr>
          <p:cNvSpPr>
            <a:spLocks noGrp="1"/>
          </p:cNvSpPr>
          <p:nvPr>
            <p:ph sz="half" idx="2"/>
          </p:nvPr>
        </p:nvSpPr>
        <p:spPr>
          <a:xfrm>
            <a:off x="6096000" y="1861458"/>
            <a:ext cx="5257800" cy="4054249"/>
          </a:xfrm>
        </p:spPr>
        <p:txBody>
          <a:bodyPr/>
          <a:lstStyle>
            <a:lvl1pPr>
              <a:defRPr>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3ECA279-64BF-4347-B112-D66E83677043}"/>
              </a:ext>
            </a:extLst>
          </p:cNvPr>
          <p:cNvSpPr>
            <a:spLocks noGrp="1"/>
          </p:cNvSpPr>
          <p:nvPr>
            <p:ph type="title"/>
          </p:nvPr>
        </p:nvSpPr>
        <p:spPr/>
        <p:txBody>
          <a:bodyPr/>
          <a:lstStyle/>
          <a:p>
            <a:r>
              <a:rPr lang="en-US" dirty="0"/>
              <a:t>Click to edit Master title style</a:t>
            </a:r>
          </a:p>
        </p:txBody>
      </p:sp>
      <p:pic>
        <p:nvPicPr>
          <p:cNvPr id="11" name="Picture 10">
            <a:extLst>
              <a:ext uri="{FF2B5EF4-FFF2-40B4-BE49-F238E27FC236}">
                <a16:creationId xmlns:a16="http://schemas.microsoft.com/office/drawing/2014/main" id="{40389CCE-A59B-BF4E-B2E1-887FB55C6C0B}"/>
              </a:ext>
            </a:extLst>
          </p:cNvPr>
          <p:cNvPicPr>
            <a:picLocks noChangeAspect="1"/>
          </p:cNvPicPr>
          <p:nvPr userDrawn="1"/>
        </p:nvPicPr>
        <p:blipFill>
          <a:blip r:embed="rId3"/>
          <a:stretch>
            <a:fillRect/>
          </a:stretch>
        </p:blipFill>
        <p:spPr>
          <a:xfrm>
            <a:off x="10156371" y="211075"/>
            <a:ext cx="1700784" cy="386542"/>
          </a:xfrm>
          <a:prstGeom prst="rect">
            <a:avLst/>
          </a:prstGeom>
        </p:spPr>
      </p:pic>
      <p:sp>
        <p:nvSpPr>
          <p:cNvPr id="12" name="Rectangle 11">
            <a:extLst>
              <a:ext uri="{FF2B5EF4-FFF2-40B4-BE49-F238E27FC236}">
                <a16:creationId xmlns:a16="http://schemas.microsoft.com/office/drawing/2014/main" id="{39777E19-56CF-0949-889D-1B82CE2A9BA8}"/>
              </a:ext>
            </a:extLst>
          </p:cNvPr>
          <p:cNvSpPr/>
          <p:nvPr userDrawn="1"/>
        </p:nvSpPr>
        <p:spPr>
          <a:xfrm>
            <a:off x="0" y="6803626"/>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08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pic>
        <p:nvPicPr>
          <p:cNvPr id="11" name="Picture 10" descr="A close up of a device&#10;&#10;Description automatically generated">
            <a:extLst>
              <a:ext uri="{FF2B5EF4-FFF2-40B4-BE49-F238E27FC236}">
                <a16:creationId xmlns:a16="http://schemas.microsoft.com/office/drawing/2014/main" id="{158F392F-F427-A148-B117-80F483182D7D}"/>
              </a:ext>
            </a:extLst>
          </p:cNvPr>
          <p:cNvPicPr>
            <a:picLocks noChangeAspect="1"/>
          </p:cNvPicPr>
          <p:nvPr userDrawn="1"/>
        </p:nvPicPr>
        <p:blipFill>
          <a:blip r:embed="rId2"/>
          <a:stretch>
            <a:fillRect/>
          </a:stretch>
        </p:blipFill>
        <p:spPr>
          <a:xfrm>
            <a:off x="0" y="0"/>
            <a:ext cx="12192000" cy="1181100"/>
          </a:xfrm>
          <a:prstGeom prst="rect">
            <a:avLst/>
          </a:prstGeom>
        </p:spPr>
      </p:pic>
      <p:sp>
        <p:nvSpPr>
          <p:cNvPr id="3" name="Text Placeholder 2">
            <a:extLst>
              <a:ext uri="{FF2B5EF4-FFF2-40B4-BE49-F238E27FC236}">
                <a16:creationId xmlns:a16="http://schemas.microsoft.com/office/drawing/2014/main" id="{3B6C28B8-CF79-BE45-8084-6BB903CB1EFD}"/>
              </a:ext>
            </a:extLst>
          </p:cNvPr>
          <p:cNvSpPr>
            <a:spLocks noGrp="1"/>
          </p:cNvSpPr>
          <p:nvPr>
            <p:ph type="body" idx="1"/>
          </p:nvPr>
        </p:nvSpPr>
        <p:spPr>
          <a:xfrm>
            <a:off x="620486" y="1869622"/>
            <a:ext cx="5157787" cy="616197"/>
          </a:xfrm>
        </p:spPr>
        <p:txBody>
          <a:bodyPr anchor="b"/>
          <a:lstStyle>
            <a:lvl1pPr marL="0" indent="0">
              <a:buNone/>
              <a:defRPr sz="2400" b="0" i="0">
                <a:solidFill>
                  <a:srgbClr val="0070C0"/>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760DDE6C-B501-3548-91F9-BDA4CA9D5AA7}"/>
              </a:ext>
            </a:extLst>
          </p:cNvPr>
          <p:cNvSpPr>
            <a:spLocks noGrp="1"/>
          </p:cNvSpPr>
          <p:nvPr>
            <p:ph sz="half" idx="2"/>
          </p:nvPr>
        </p:nvSpPr>
        <p:spPr>
          <a:xfrm>
            <a:off x="620486" y="2549072"/>
            <a:ext cx="5157787" cy="3285370"/>
          </a:xfrm>
        </p:spPr>
        <p:txBody>
          <a:bodyPr/>
          <a:lstStyle>
            <a:lvl1pPr>
              <a:defRPr b="0" i="0">
                <a:solidFill>
                  <a:schemeClr val="tx1">
                    <a:lumMod val="75000"/>
                    <a:lumOff val="25000"/>
                  </a:schemeClr>
                </a:solidFill>
                <a:latin typeface="+mj-lt"/>
                <a:cs typeface="Calibri" panose="020F0502020204030204" pitchFamily="34" charset="0"/>
              </a:defRPr>
            </a:lvl1pPr>
            <a:lvl2pPr>
              <a:defRPr b="0" i="0">
                <a:solidFill>
                  <a:schemeClr val="tx1">
                    <a:lumMod val="75000"/>
                    <a:lumOff val="25000"/>
                  </a:schemeClr>
                </a:solidFill>
                <a:latin typeface="+mj-lt"/>
                <a:cs typeface="Calibri" panose="020F0502020204030204" pitchFamily="34" charset="0"/>
              </a:defRPr>
            </a:lvl2pPr>
            <a:lvl3pPr>
              <a:defRPr b="0" i="0">
                <a:solidFill>
                  <a:schemeClr val="tx1">
                    <a:lumMod val="75000"/>
                    <a:lumOff val="25000"/>
                  </a:schemeClr>
                </a:solidFill>
                <a:latin typeface="+mj-lt"/>
                <a:cs typeface="Calibri" panose="020F0502020204030204" pitchFamily="34" charset="0"/>
              </a:defRPr>
            </a:lvl3pPr>
            <a:lvl4pPr>
              <a:defRPr b="0" i="0">
                <a:solidFill>
                  <a:schemeClr val="tx1">
                    <a:lumMod val="75000"/>
                    <a:lumOff val="25000"/>
                  </a:schemeClr>
                </a:solidFill>
                <a:latin typeface="+mj-lt"/>
                <a:cs typeface="Calibri" panose="020F0502020204030204" pitchFamily="34" charset="0"/>
              </a:defRPr>
            </a:lvl4pPr>
            <a:lvl5pPr>
              <a:defRPr b="0" i="0">
                <a:solidFill>
                  <a:schemeClr val="tx1">
                    <a:lumMod val="75000"/>
                    <a:lumOff val="25000"/>
                  </a:schemeClr>
                </a:solidFill>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2955E94-9A1E-B74D-AA0F-0623B660871F}"/>
              </a:ext>
            </a:extLst>
          </p:cNvPr>
          <p:cNvSpPr>
            <a:spLocks noGrp="1"/>
          </p:cNvSpPr>
          <p:nvPr>
            <p:ph type="body" sz="quarter" idx="3"/>
          </p:nvPr>
        </p:nvSpPr>
        <p:spPr>
          <a:xfrm>
            <a:off x="5952898" y="1869622"/>
            <a:ext cx="5183188" cy="613318"/>
          </a:xfrm>
        </p:spPr>
        <p:txBody>
          <a:bodyPr anchor="b"/>
          <a:lstStyle>
            <a:lvl1pPr marL="0" indent="0">
              <a:buNone/>
              <a:defRPr sz="2400" b="0" i="0">
                <a:solidFill>
                  <a:srgbClr val="0070C0"/>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72F61B3-1068-DE49-9C0A-F84871FB24ED}"/>
              </a:ext>
            </a:extLst>
          </p:cNvPr>
          <p:cNvSpPr>
            <a:spLocks noGrp="1"/>
          </p:cNvSpPr>
          <p:nvPr>
            <p:ph sz="quarter" idx="4"/>
          </p:nvPr>
        </p:nvSpPr>
        <p:spPr>
          <a:xfrm>
            <a:off x="5952898" y="2549072"/>
            <a:ext cx="5183188" cy="3285370"/>
          </a:xfrm>
        </p:spPr>
        <p:txBody>
          <a:bodyPr/>
          <a:lstStyle>
            <a:lvl1pPr>
              <a:defRPr b="0" i="0">
                <a:solidFill>
                  <a:schemeClr val="tx1">
                    <a:lumMod val="75000"/>
                    <a:lumOff val="25000"/>
                  </a:schemeClr>
                </a:solidFill>
                <a:latin typeface="+mj-lt"/>
                <a:cs typeface="Calibri" panose="020F0502020204030204" pitchFamily="34" charset="0"/>
              </a:defRPr>
            </a:lvl1pPr>
            <a:lvl2pPr>
              <a:defRPr b="0" i="0">
                <a:solidFill>
                  <a:schemeClr val="tx1">
                    <a:lumMod val="75000"/>
                    <a:lumOff val="25000"/>
                  </a:schemeClr>
                </a:solidFill>
                <a:latin typeface="+mj-lt"/>
                <a:cs typeface="Calibri" panose="020F0502020204030204" pitchFamily="34" charset="0"/>
              </a:defRPr>
            </a:lvl2pPr>
            <a:lvl3pPr>
              <a:defRPr b="0" i="0">
                <a:solidFill>
                  <a:schemeClr val="tx1">
                    <a:lumMod val="75000"/>
                    <a:lumOff val="25000"/>
                  </a:schemeClr>
                </a:solidFill>
                <a:latin typeface="+mj-lt"/>
                <a:cs typeface="Calibri" panose="020F0502020204030204" pitchFamily="34" charset="0"/>
              </a:defRPr>
            </a:lvl3pPr>
            <a:lvl4pPr>
              <a:defRPr b="0" i="0">
                <a:solidFill>
                  <a:schemeClr val="tx1">
                    <a:lumMod val="75000"/>
                    <a:lumOff val="25000"/>
                  </a:schemeClr>
                </a:solidFill>
                <a:latin typeface="+mj-lt"/>
                <a:cs typeface="Calibri" panose="020F0502020204030204" pitchFamily="34" charset="0"/>
              </a:defRPr>
            </a:lvl4pPr>
            <a:lvl5pPr>
              <a:defRPr b="0" i="0">
                <a:solidFill>
                  <a:schemeClr val="tx1">
                    <a:lumMod val="75000"/>
                    <a:lumOff val="25000"/>
                  </a:schemeClr>
                </a:solidFill>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DAF8413-8E07-0D45-BEA2-981CE4C23076}"/>
              </a:ext>
            </a:extLst>
          </p:cNvPr>
          <p:cNvSpPr>
            <a:spLocks noGrp="1"/>
          </p:cNvSpPr>
          <p:nvPr>
            <p:ph type="sldNum" sz="quarter" idx="10"/>
          </p:nvPr>
        </p:nvSpPr>
        <p:spPr/>
        <p:txBody>
          <a:bodyPr/>
          <a:lstStyle/>
          <a:p>
            <a:r>
              <a:rPr lang="en-US"/>
              <a:t>Page </a:t>
            </a:r>
            <a:fld id="{5CEB1954-798B-554E-B8B4-F1895C4D5BFC}" type="slidenum">
              <a:rPr lang="en-US" smtClean="0"/>
              <a:pPr/>
              <a:t>‹#›</a:t>
            </a:fld>
            <a:r>
              <a:rPr lang="en-US"/>
              <a:t> | © Smithers, 2019</a:t>
            </a:r>
            <a:endParaRPr lang="en-US" dirty="0"/>
          </a:p>
        </p:txBody>
      </p:sp>
      <p:sp>
        <p:nvSpPr>
          <p:cNvPr id="8" name="Title 7">
            <a:extLst>
              <a:ext uri="{FF2B5EF4-FFF2-40B4-BE49-F238E27FC236}">
                <a16:creationId xmlns:a16="http://schemas.microsoft.com/office/drawing/2014/main" id="{00D1D5CE-A056-404C-B864-A6D1B202AF2F}"/>
              </a:ext>
            </a:extLst>
          </p:cNvPr>
          <p:cNvSpPr>
            <a:spLocks noGrp="1"/>
          </p:cNvSpPr>
          <p:nvPr>
            <p:ph type="title"/>
          </p:nvPr>
        </p:nvSpPr>
        <p:spPr/>
        <p:txBody>
          <a:bodyPr/>
          <a:lstStyle/>
          <a:p>
            <a:r>
              <a:rPr lang="en-US" dirty="0"/>
              <a:t>Click to edit Master title style</a:t>
            </a:r>
          </a:p>
        </p:txBody>
      </p:sp>
      <p:pic>
        <p:nvPicPr>
          <p:cNvPr id="14" name="Picture 13">
            <a:extLst>
              <a:ext uri="{FF2B5EF4-FFF2-40B4-BE49-F238E27FC236}">
                <a16:creationId xmlns:a16="http://schemas.microsoft.com/office/drawing/2014/main" id="{0F3C9D6D-E772-5F42-8550-126EFEAFE0BF}"/>
              </a:ext>
            </a:extLst>
          </p:cNvPr>
          <p:cNvPicPr>
            <a:picLocks noChangeAspect="1"/>
          </p:cNvPicPr>
          <p:nvPr userDrawn="1"/>
        </p:nvPicPr>
        <p:blipFill>
          <a:blip r:embed="rId3"/>
          <a:stretch>
            <a:fillRect/>
          </a:stretch>
        </p:blipFill>
        <p:spPr>
          <a:xfrm>
            <a:off x="10156371" y="211075"/>
            <a:ext cx="1700784" cy="386542"/>
          </a:xfrm>
          <a:prstGeom prst="rect">
            <a:avLst/>
          </a:prstGeom>
        </p:spPr>
      </p:pic>
      <p:sp>
        <p:nvSpPr>
          <p:cNvPr id="16" name="Rectangle 15">
            <a:extLst>
              <a:ext uri="{FF2B5EF4-FFF2-40B4-BE49-F238E27FC236}">
                <a16:creationId xmlns:a16="http://schemas.microsoft.com/office/drawing/2014/main" id="{7EEABC1F-03A1-FB47-B5DB-E65860476972}"/>
              </a:ext>
            </a:extLst>
          </p:cNvPr>
          <p:cNvSpPr/>
          <p:nvPr userDrawn="1"/>
        </p:nvSpPr>
        <p:spPr>
          <a:xfrm>
            <a:off x="0" y="6787298"/>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00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7" name="Picture 6" descr="A close up of a device&#10;&#10;Description automatically generated">
            <a:extLst>
              <a:ext uri="{FF2B5EF4-FFF2-40B4-BE49-F238E27FC236}">
                <a16:creationId xmlns:a16="http://schemas.microsoft.com/office/drawing/2014/main" id="{82BE00AF-264E-E542-9EA4-73873602687D}"/>
              </a:ext>
            </a:extLst>
          </p:cNvPr>
          <p:cNvPicPr>
            <a:picLocks noChangeAspect="1"/>
          </p:cNvPicPr>
          <p:nvPr userDrawn="1"/>
        </p:nvPicPr>
        <p:blipFill>
          <a:blip r:embed="rId2"/>
          <a:stretch>
            <a:fillRect/>
          </a:stretch>
        </p:blipFill>
        <p:spPr>
          <a:xfrm>
            <a:off x="0" y="0"/>
            <a:ext cx="12192000" cy="1181100"/>
          </a:xfrm>
          <a:prstGeom prst="rect">
            <a:avLst/>
          </a:prstGeom>
        </p:spPr>
      </p:pic>
      <p:sp>
        <p:nvSpPr>
          <p:cNvPr id="3" name="Slide Number Placeholder 2">
            <a:extLst>
              <a:ext uri="{FF2B5EF4-FFF2-40B4-BE49-F238E27FC236}">
                <a16:creationId xmlns:a16="http://schemas.microsoft.com/office/drawing/2014/main" id="{D7DC01BE-4F2E-FA41-ADFB-C6AF7F37C9F1}"/>
              </a:ext>
            </a:extLst>
          </p:cNvPr>
          <p:cNvSpPr>
            <a:spLocks noGrp="1"/>
          </p:cNvSpPr>
          <p:nvPr>
            <p:ph type="sldNum" sz="quarter" idx="10"/>
          </p:nvPr>
        </p:nvSpPr>
        <p:spPr/>
        <p:txBody>
          <a:bodyPr/>
          <a:lstStyle/>
          <a:p>
            <a:r>
              <a:rPr lang="en-US"/>
              <a:t>Page </a:t>
            </a:r>
            <a:fld id="{5CEB1954-798B-554E-B8B4-F1895C4D5BFC}" type="slidenum">
              <a:rPr lang="en-US" smtClean="0"/>
              <a:pPr/>
              <a:t>‹#›</a:t>
            </a:fld>
            <a:r>
              <a:rPr lang="en-US"/>
              <a:t> | © Smithers, 2019</a:t>
            </a:r>
            <a:endParaRPr lang="en-US" dirty="0"/>
          </a:p>
        </p:txBody>
      </p:sp>
      <p:sp>
        <p:nvSpPr>
          <p:cNvPr id="4" name="Title 3">
            <a:extLst>
              <a:ext uri="{FF2B5EF4-FFF2-40B4-BE49-F238E27FC236}">
                <a16:creationId xmlns:a16="http://schemas.microsoft.com/office/drawing/2014/main" id="{FC890AFF-54E8-F545-96ED-B618C1DE253E}"/>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DC145AFC-C127-734D-A0D0-C811175A85D1}"/>
              </a:ext>
            </a:extLst>
          </p:cNvPr>
          <p:cNvPicPr>
            <a:picLocks noChangeAspect="1"/>
          </p:cNvPicPr>
          <p:nvPr userDrawn="1"/>
        </p:nvPicPr>
        <p:blipFill>
          <a:blip r:embed="rId3"/>
          <a:stretch>
            <a:fillRect/>
          </a:stretch>
        </p:blipFill>
        <p:spPr>
          <a:xfrm>
            <a:off x="10156371" y="211075"/>
            <a:ext cx="1700784" cy="386542"/>
          </a:xfrm>
          <a:prstGeom prst="rect">
            <a:avLst/>
          </a:prstGeom>
        </p:spPr>
      </p:pic>
      <p:sp>
        <p:nvSpPr>
          <p:cNvPr id="11" name="Rectangle 10">
            <a:extLst>
              <a:ext uri="{FF2B5EF4-FFF2-40B4-BE49-F238E27FC236}">
                <a16:creationId xmlns:a16="http://schemas.microsoft.com/office/drawing/2014/main" id="{D1433BAF-21C0-3144-9358-9A03BCBD7ECF}"/>
              </a:ext>
            </a:extLst>
          </p:cNvPr>
          <p:cNvSpPr/>
          <p:nvPr userDrawn="1"/>
        </p:nvSpPr>
        <p:spPr>
          <a:xfrm>
            <a:off x="0" y="6803626"/>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85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Image">
    <p:bg>
      <p:bgPr>
        <a:solidFill>
          <a:schemeClr val="bg1"/>
        </a:solidFill>
        <a:effectLst/>
      </p:bgPr>
    </p:bg>
    <p:spTree>
      <p:nvGrpSpPr>
        <p:cNvPr id="1" name=""/>
        <p:cNvGrpSpPr/>
        <p:nvPr/>
      </p:nvGrpSpPr>
      <p:grpSpPr>
        <a:xfrm>
          <a:off x="0" y="0"/>
          <a:ext cx="0" cy="0"/>
          <a:chOff x="0" y="0"/>
          <a:chExt cx="0" cy="0"/>
        </a:xfrm>
      </p:grpSpPr>
      <p:pic>
        <p:nvPicPr>
          <p:cNvPr id="9" name="Picture 8" descr="A close up of a device&#10;&#10;Description automatically generated">
            <a:extLst>
              <a:ext uri="{FF2B5EF4-FFF2-40B4-BE49-F238E27FC236}">
                <a16:creationId xmlns:a16="http://schemas.microsoft.com/office/drawing/2014/main" id="{21E30DFE-F30A-4143-B970-A7F2AFD0568C}"/>
              </a:ext>
            </a:extLst>
          </p:cNvPr>
          <p:cNvPicPr>
            <a:picLocks noChangeAspect="1"/>
          </p:cNvPicPr>
          <p:nvPr userDrawn="1"/>
        </p:nvPicPr>
        <p:blipFill>
          <a:blip r:embed="rId2"/>
          <a:stretch>
            <a:fillRect/>
          </a:stretch>
        </p:blipFill>
        <p:spPr>
          <a:xfrm>
            <a:off x="0" y="0"/>
            <a:ext cx="12192000" cy="1181100"/>
          </a:xfrm>
          <a:prstGeom prst="rect">
            <a:avLst/>
          </a:prstGeom>
        </p:spPr>
      </p:pic>
      <p:sp>
        <p:nvSpPr>
          <p:cNvPr id="15" name="Slide Number Placeholder 2">
            <a:extLst>
              <a:ext uri="{FF2B5EF4-FFF2-40B4-BE49-F238E27FC236}">
                <a16:creationId xmlns:a16="http://schemas.microsoft.com/office/drawing/2014/main" id="{D3DC8CFA-8614-944E-BA8D-6F7C4DE1C70B}"/>
              </a:ext>
            </a:extLst>
          </p:cNvPr>
          <p:cNvSpPr>
            <a:spLocks noGrp="1"/>
          </p:cNvSpPr>
          <p:nvPr>
            <p:ph type="sldNum" sz="quarter" idx="10"/>
          </p:nvPr>
        </p:nvSpPr>
        <p:spPr>
          <a:xfrm>
            <a:off x="4410118" y="6276752"/>
            <a:ext cx="1896836" cy="320675"/>
          </a:xfrm>
        </p:spPr>
        <p:txBody>
          <a:bodyPr/>
          <a:lstStyle/>
          <a:p>
            <a:r>
              <a:rPr lang="en-US"/>
              <a:t>Page </a:t>
            </a:r>
            <a:fld id="{5CEB1954-798B-554E-B8B4-F1895C4D5BFC}" type="slidenum">
              <a:rPr lang="en-US" smtClean="0"/>
              <a:pPr/>
              <a:t>‹#›</a:t>
            </a:fld>
            <a:r>
              <a:rPr lang="en-US"/>
              <a:t> | © Smithers, 2019</a:t>
            </a:r>
            <a:endParaRPr lang="en-US" dirty="0"/>
          </a:p>
        </p:txBody>
      </p:sp>
      <p:sp>
        <p:nvSpPr>
          <p:cNvPr id="17" name="Title 1">
            <a:extLst>
              <a:ext uri="{FF2B5EF4-FFF2-40B4-BE49-F238E27FC236}">
                <a16:creationId xmlns:a16="http://schemas.microsoft.com/office/drawing/2014/main" id="{A96CF1CA-BAA3-944A-95F3-67F7526AA7B5}"/>
              </a:ext>
            </a:extLst>
          </p:cNvPr>
          <p:cNvSpPr>
            <a:spLocks noGrp="1"/>
          </p:cNvSpPr>
          <p:nvPr>
            <p:ph type="title"/>
          </p:nvPr>
        </p:nvSpPr>
        <p:spPr>
          <a:xfrm>
            <a:off x="5609512" y="1054947"/>
            <a:ext cx="6226175" cy="1129230"/>
          </a:xfrm>
        </p:spPr>
        <p:txBody>
          <a:bodyPr/>
          <a:lstStyle/>
          <a:p>
            <a:r>
              <a:rPr lang="en-US" dirty="0"/>
              <a:t>Click to edit Master title style</a:t>
            </a:r>
          </a:p>
        </p:txBody>
      </p:sp>
      <p:sp>
        <p:nvSpPr>
          <p:cNvPr id="18" name="Content Placeholder 8">
            <a:extLst>
              <a:ext uri="{FF2B5EF4-FFF2-40B4-BE49-F238E27FC236}">
                <a16:creationId xmlns:a16="http://schemas.microsoft.com/office/drawing/2014/main" id="{AEE0B8B1-E733-344C-8A16-D4FC6F18059E}"/>
              </a:ext>
            </a:extLst>
          </p:cNvPr>
          <p:cNvSpPr>
            <a:spLocks noGrp="1"/>
          </p:cNvSpPr>
          <p:nvPr>
            <p:ph sz="quarter" idx="13"/>
          </p:nvPr>
        </p:nvSpPr>
        <p:spPr>
          <a:xfrm>
            <a:off x="5609739" y="2184178"/>
            <a:ext cx="6226175" cy="38286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Picture Placeholder 28">
            <a:extLst>
              <a:ext uri="{FF2B5EF4-FFF2-40B4-BE49-F238E27FC236}">
                <a16:creationId xmlns:a16="http://schemas.microsoft.com/office/drawing/2014/main" id="{CCA87703-3E4C-3744-BC2F-E12A6A7322B9}"/>
              </a:ext>
            </a:extLst>
          </p:cNvPr>
          <p:cNvSpPr>
            <a:spLocks noGrp="1"/>
          </p:cNvSpPr>
          <p:nvPr>
            <p:ph type="pic" sz="quarter" idx="14"/>
          </p:nvPr>
        </p:nvSpPr>
        <p:spPr>
          <a:xfrm>
            <a:off x="0" y="1828801"/>
            <a:ext cx="4598989" cy="4957763"/>
          </a:xfrm>
          <a:custGeom>
            <a:avLst/>
            <a:gdLst>
              <a:gd name="connsiteX0" fmla="*/ 1729651 w 4598989"/>
              <a:gd name="connsiteY0" fmla="*/ 0 h 4957763"/>
              <a:gd name="connsiteX1" fmla="*/ 4598989 w 4598989"/>
              <a:gd name="connsiteY1" fmla="*/ 2869337 h 4957763"/>
              <a:gd name="connsiteX2" fmla="*/ 3758580 w 4598989"/>
              <a:gd name="connsiteY2" fmla="*/ 4898265 h 4957763"/>
              <a:gd name="connsiteX3" fmla="*/ 3693115 w 4598989"/>
              <a:gd name="connsiteY3" fmla="*/ 4957763 h 4957763"/>
              <a:gd name="connsiteX4" fmla="*/ 0 w 4598989"/>
              <a:gd name="connsiteY4" fmla="*/ 4957763 h 4957763"/>
              <a:gd name="connsiteX5" fmla="*/ 0 w 4598989"/>
              <a:gd name="connsiteY5" fmla="*/ 583793 h 4957763"/>
              <a:gd name="connsiteX6" fmla="*/ 125377 w 4598989"/>
              <a:gd name="connsiteY6" fmla="*/ 490038 h 4957763"/>
              <a:gd name="connsiteX7" fmla="*/ 1729651 w 4598989"/>
              <a:gd name="connsiteY7" fmla="*/ 0 h 495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8989" h="4957763">
                <a:moveTo>
                  <a:pt x="1729651" y="0"/>
                </a:moveTo>
                <a:cubicBezTo>
                  <a:pt x="3314343" y="0"/>
                  <a:pt x="4598989" y="1284646"/>
                  <a:pt x="4598989" y="2869337"/>
                </a:cubicBezTo>
                <a:cubicBezTo>
                  <a:pt x="4598989" y="3661683"/>
                  <a:pt x="4277828" y="4379017"/>
                  <a:pt x="3758580" y="4898265"/>
                </a:cubicBezTo>
                <a:lnTo>
                  <a:pt x="3693115" y="4957763"/>
                </a:lnTo>
                <a:lnTo>
                  <a:pt x="0" y="4957763"/>
                </a:lnTo>
                <a:lnTo>
                  <a:pt x="0" y="583793"/>
                </a:lnTo>
                <a:lnTo>
                  <a:pt x="125377" y="490038"/>
                </a:lnTo>
                <a:cubicBezTo>
                  <a:pt x="583326" y="180654"/>
                  <a:pt x="1135392" y="0"/>
                  <a:pt x="1729651" y="0"/>
                </a:cubicBezTo>
                <a:close/>
              </a:path>
            </a:pathLst>
          </a:custGeom>
        </p:spPr>
        <p:txBody>
          <a:bodyPr wrap="square">
            <a:noAutofit/>
          </a:bodyPr>
          <a:lstStyle/>
          <a:p>
            <a:endParaRPr lang="en-US"/>
          </a:p>
        </p:txBody>
      </p:sp>
      <p:sp>
        <p:nvSpPr>
          <p:cNvPr id="6" name="Picture Placeholder 5">
            <a:extLst>
              <a:ext uri="{FF2B5EF4-FFF2-40B4-BE49-F238E27FC236}">
                <a16:creationId xmlns:a16="http://schemas.microsoft.com/office/drawing/2014/main" id="{1508A944-653B-244D-A1B8-86D3C445743C}"/>
              </a:ext>
            </a:extLst>
          </p:cNvPr>
          <p:cNvSpPr>
            <a:spLocks noGrp="1"/>
          </p:cNvSpPr>
          <p:nvPr>
            <p:ph type="pic" sz="quarter" idx="11"/>
          </p:nvPr>
        </p:nvSpPr>
        <p:spPr>
          <a:xfrm>
            <a:off x="2062877" y="975865"/>
            <a:ext cx="2960248" cy="2946887"/>
          </a:xfrm>
          <a:prstGeom prst="ellipse">
            <a:avLst/>
          </a:prstGeom>
          <a:ln w="76200">
            <a:solidFill>
              <a:schemeClr val="bg1"/>
            </a:solidFill>
          </a:ln>
        </p:spPr>
        <p:txBody>
          <a:bodyPr/>
          <a:lstStyle/>
          <a:p>
            <a:endParaRPr lang="en-US" dirty="0"/>
          </a:p>
        </p:txBody>
      </p:sp>
      <p:pic>
        <p:nvPicPr>
          <p:cNvPr id="30" name="Picture 29">
            <a:extLst>
              <a:ext uri="{FF2B5EF4-FFF2-40B4-BE49-F238E27FC236}">
                <a16:creationId xmlns:a16="http://schemas.microsoft.com/office/drawing/2014/main" id="{EDF3AE36-5BF7-BC4B-90B1-07AAE9EE06A7}"/>
              </a:ext>
            </a:extLst>
          </p:cNvPr>
          <p:cNvPicPr>
            <a:picLocks noChangeAspect="1"/>
          </p:cNvPicPr>
          <p:nvPr userDrawn="1"/>
        </p:nvPicPr>
        <p:blipFill>
          <a:blip r:embed="rId3"/>
          <a:stretch>
            <a:fillRect/>
          </a:stretch>
        </p:blipFill>
        <p:spPr>
          <a:xfrm>
            <a:off x="10156371" y="211075"/>
            <a:ext cx="1700784" cy="386542"/>
          </a:xfrm>
          <a:prstGeom prst="rect">
            <a:avLst/>
          </a:prstGeom>
        </p:spPr>
      </p:pic>
      <p:sp>
        <p:nvSpPr>
          <p:cNvPr id="13" name="Rectangle 12">
            <a:extLst>
              <a:ext uri="{FF2B5EF4-FFF2-40B4-BE49-F238E27FC236}">
                <a16:creationId xmlns:a16="http://schemas.microsoft.com/office/drawing/2014/main" id="{5EEA23AD-C0DE-4B40-BEB3-A6F3DB2992F3}"/>
              </a:ext>
            </a:extLst>
          </p:cNvPr>
          <p:cNvSpPr/>
          <p:nvPr userDrawn="1"/>
        </p:nvSpPr>
        <p:spPr>
          <a:xfrm>
            <a:off x="0" y="6787298"/>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79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Image">
    <p:bg>
      <p:bgPr>
        <a:solidFill>
          <a:schemeClr val="bg1"/>
        </a:solidFill>
        <a:effectLst/>
      </p:bgPr>
    </p:bg>
    <p:spTree>
      <p:nvGrpSpPr>
        <p:cNvPr id="1" name=""/>
        <p:cNvGrpSpPr/>
        <p:nvPr/>
      </p:nvGrpSpPr>
      <p:grpSpPr>
        <a:xfrm>
          <a:off x="0" y="0"/>
          <a:ext cx="0" cy="0"/>
          <a:chOff x="0" y="0"/>
          <a:chExt cx="0" cy="0"/>
        </a:xfrm>
      </p:grpSpPr>
      <p:pic>
        <p:nvPicPr>
          <p:cNvPr id="9" name="Picture 8" descr="A close up of a device&#10;&#10;Description automatically generated">
            <a:extLst>
              <a:ext uri="{FF2B5EF4-FFF2-40B4-BE49-F238E27FC236}">
                <a16:creationId xmlns:a16="http://schemas.microsoft.com/office/drawing/2014/main" id="{21E30DFE-F30A-4143-B970-A7F2AFD0568C}"/>
              </a:ext>
            </a:extLst>
          </p:cNvPr>
          <p:cNvPicPr>
            <a:picLocks noChangeAspect="1"/>
          </p:cNvPicPr>
          <p:nvPr userDrawn="1"/>
        </p:nvPicPr>
        <p:blipFill>
          <a:blip r:embed="rId2"/>
          <a:stretch>
            <a:fillRect/>
          </a:stretch>
        </p:blipFill>
        <p:spPr>
          <a:xfrm>
            <a:off x="0" y="0"/>
            <a:ext cx="12192000" cy="1181100"/>
          </a:xfrm>
          <a:prstGeom prst="rect">
            <a:avLst/>
          </a:prstGeom>
        </p:spPr>
      </p:pic>
      <p:sp>
        <p:nvSpPr>
          <p:cNvPr id="5" name="Slide Number Placeholder 4">
            <a:extLst>
              <a:ext uri="{FF2B5EF4-FFF2-40B4-BE49-F238E27FC236}">
                <a16:creationId xmlns:a16="http://schemas.microsoft.com/office/drawing/2014/main" id="{06F40646-DC66-3640-AA2E-34B633F3B167}"/>
              </a:ext>
            </a:extLst>
          </p:cNvPr>
          <p:cNvSpPr>
            <a:spLocks noGrp="1"/>
          </p:cNvSpPr>
          <p:nvPr>
            <p:ph type="sldNum" sz="quarter" idx="10"/>
          </p:nvPr>
        </p:nvSpPr>
        <p:spPr/>
        <p:txBody>
          <a:bodyPr/>
          <a:lstStyle/>
          <a:p>
            <a:r>
              <a:rPr lang="en-US" dirty="0"/>
              <a:t>Page </a:t>
            </a:r>
            <a:fld id="{5CEB1954-798B-554E-B8B4-F1895C4D5BFC}" type="slidenum">
              <a:rPr lang="en-US" smtClean="0"/>
              <a:pPr/>
              <a:t>‹#›</a:t>
            </a:fld>
            <a:r>
              <a:rPr lang="en-US" dirty="0"/>
              <a:t> | © Smithers, 2019</a:t>
            </a:r>
          </a:p>
        </p:txBody>
      </p:sp>
      <p:sp>
        <p:nvSpPr>
          <p:cNvPr id="3" name="Content Placeholder 2">
            <a:extLst>
              <a:ext uri="{FF2B5EF4-FFF2-40B4-BE49-F238E27FC236}">
                <a16:creationId xmlns:a16="http://schemas.microsoft.com/office/drawing/2014/main" id="{E2EDDC08-9DC5-854C-8D0B-03B6B63C4216}"/>
              </a:ext>
            </a:extLst>
          </p:cNvPr>
          <p:cNvSpPr>
            <a:spLocks noGrp="1"/>
          </p:cNvSpPr>
          <p:nvPr>
            <p:ph sz="half" idx="1"/>
          </p:nvPr>
        </p:nvSpPr>
        <p:spPr>
          <a:xfrm>
            <a:off x="620485" y="2010804"/>
            <a:ext cx="5163463" cy="4054249"/>
          </a:xfrm>
        </p:spPr>
        <p:txBody>
          <a:bodyPr/>
          <a:lstStyle>
            <a:lvl1pPr>
              <a:defRPr>
                <a:solidFill>
                  <a:schemeClr val="tx1">
                    <a:lumMod val="75000"/>
                    <a:lumOff val="25000"/>
                  </a:schemeClr>
                </a:solidFill>
                <a:latin typeface="+mj-lt"/>
              </a:defRPr>
            </a:lvl1pPr>
            <a:lvl2pPr>
              <a:defRPr>
                <a:solidFill>
                  <a:schemeClr val="tx1">
                    <a:lumMod val="75000"/>
                    <a:lumOff val="25000"/>
                  </a:schemeClr>
                </a:solidFill>
                <a:latin typeface="+mj-lt"/>
              </a:defRPr>
            </a:lvl2pPr>
            <a:lvl3pPr>
              <a:defRPr>
                <a:solidFill>
                  <a:schemeClr val="tx1">
                    <a:lumMod val="75000"/>
                    <a:lumOff val="25000"/>
                  </a:schemeClr>
                </a:solidFill>
                <a:latin typeface="+mj-lt"/>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3ECA279-64BF-4347-B112-D66E83677043}"/>
              </a:ext>
            </a:extLst>
          </p:cNvPr>
          <p:cNvSpPr>
            <a:spLocks noGrp="1"/>
          </p:cNvSpPr>
          <p:nvPr>
            <p:ph type="title"/>
          </p:nvPr>
        </p:nvSpPr>
        <p:spPr>
          <a:xfrm>
            <a:off x="620486" y="882254"/>
            <a:ext cx="6528459" cy="1128550"/>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1508A944-653B-244D-A1B8-86D3C445743C}"/>
              </a:ext>
            </a:extLst>
          </p:cNvPr>
          <p:cNvSpPr>
            <a:spLocks noGrp="1"/>
          </p:cNvSpPr>
          <p:nvPr>
            <p:ph type="pic" sz="quarter" idx="11"/>
          </p:nvPr>
        </p:nvSpPr>
        <p:spPr>
          <a:xfrm>
            <a:off x="7640276" y="1226515"/>
            <a:ext cx="2516095" cy="2504739"/>
          </a:xfrm>
          <a:prstGeom prst="ellipse">
            <a:avLst/>
          </a:prstGeom>
        </p:spPr>
        <p:txBody>
          <a:bodyPr/>
          <a:lstStyle/>
          <a:p>
            <a:endParaRPr lang="en-US"/>
          </a:p>
        </p:txBody>
      </p:sp>
      <p:sp>
        <p:nvSpPr>
          <p:cNvPr id="11" name="Picture Placeholder 5">
            <a:extLst>
              <a:ext uri="{FF2B5EF4-FFF2-40B4-BE49-F238E27FC236}">
                <a16:creationId xmlns:a16="http://schemas.microsoft.com/office/drawing/2014/main" id="{58566F54-DAF8-8144-AB04-D455288788C9}"/>
              </a:ext>
            </a:extLst>
          </p:cNvPr>
          <p:cNvSpPr>
            <a:spLocks noGrp="1"/>
          </p:cNvSpPr>
          <p:nvPr>
            <p:ph type="pic" sz="quarter" idx="12"/>
          </p:nvPr>
        </p:nvSpPr>
        <p:spPr>
          <a:xfrm>
            <a:off x="6275280" y="3560840"/>
            <a:ext cx="2516095" cy="2504739"/>
          </a:xfrm>
          <a:prstGeom prst="ellipse">
            <a:avLst/>
          </a:prstGeom>
        </p:spPr>
        <p:txBody>
          <a:bodyPr/>
          <a:lstStyle/>
          <a:p>
            <a:endParaRPr lang="en-US"/>
          </a:p>
        </p:txBody>
      </p:sp>
      <p:sp>
        <p:nvSpPr>
          <p:cNvPr id="13" name="Picture Placeholder 5">
            <a:extLst>
              <a:ext uri="{FF2B5EF4-FFF2-40B4-BE49-F238E27FC236}">
                <a16:creationId xmlns:a16="http://schemas.microsoft.com/office/drawing/2014/main" id="{F4842663-0D25-2C48-927E-7FA82A18EE84}"/>
              </a:ext>
            </a:extLst>
          </p:cNvPr>
          <p:cNvSpPr>
            <a:spLocks noGrp="1"/>
          </p:cNvSpPr>
          <p:nvPr>
            <p:ph type="pic" sz="quarter" idx="13"/>
          </p:nvPr>
        </p:nvSpPr>
        <p:spPr>
          <a:xfrm>
            <a:off x="9006891" y="3560840"/>
            <a:ext cx="2516095" cy="2504739"/>
          </a:xfrm>
          <a:prstGeom prst="ellipse">
            <a:avLst/>
          </a:prstGeom>
        </p:spPr>
        <p:txBody>
          <a:bodyPr/>
          <a:lstStyle/>
          <a:p>
            <a:endParaRPr lang="en-US"/>
          </a:p>
        </p:txBody>
      </p:sp>
      <p:pic>
        <p:nvPicPr>
          <p:cNvPr id="14" name="Picture 13">
            <a:extLst>
              <a:ext uri="{FF2B5EF4-FFF2-40B4-BE49-F238E27FC236}">
                <a16:creationId xmlns:a16="http://schemas.microsoft.com/office/drawing/2014/main" id="{11C0256F-5F93-884E-B0FD-D309976B587A}"/>
              </a:ext>
            </a:extLst>
          </p:cNvPr>
          <p:cNvPicPr>
            <a:picLocks noChangeAspect="1"/>
          </p:cNvPicPr>
          <p:nvPr userDrawn="1"/>
        </p:nvPicPr>
        <p:blipFill>
          <a:blip r:embed="rId3"/>
          <a:stretch>
            <a:fillRect/>
          </a:stretch>
        </p:blipFill>
        <p:spPr>
          <a:xfrm>
            <a:off x="10156371" y="211075"/>
            <a:ext cx="1700784" cy="386542"/>
          </a:xfrm>
          <a:prstGeom prst="rect">
            <a:avLst/>
          </a:prstGeom>
        </p:spPr>
      </p:pic>
      <p:sp>
        <p:nvSpPr>
          <p:cNvPr id="12" name="Rectangle 11">
            <a:extLst>
              <a:ext uri="{FF2B5EF4-FFF2-40B4-BE49-F238E27FC236}">
                <a16:creationId xmlns:a16="http://schemas.microsoft.com/office/drawing/2014/main" id="{2651282B-E852-7343-9CED-9029EF9CFA74}"/>
              </a:ext>
            </a:extLst>
          </p:cNvPr>
          <p:cNvSpPr/>
          <p:nvPr userDrawn="1"/>
        </p:nvSpPr>
        <p:spPr>
          <a:xfrm>
            <a:off x="0" y="6803626"/>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03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77AFBA-CBC7-9441-B49A-F3726B5DC13D}"/>
              </a:ext>
            </a:extLst>
          </p:cNvPr>
          <p:cNvSpPr>
            <a:spLocks noGrp="1"/>
          </p:cNvSpPr>
          <p:nvPr>
            <p:ph type="sldNum" sz="quarter" idx="10"/>
          </p:nvPr>
        </p:nvSpPr>
        <p:spPr/>
        <p:txBody>
          <a:bodyPr/>
          <a:lstStyle/>
          <a:p>
            <a:r>
              <a:rPr lang="en-US"/>
              <a:t>Page </a:t>
            </a:r>
            <a:fld id="{5CEB1954-798B-554E-B8B4-F1895C4D5BFC}" type="slidenum">
              <a:rPr lang="en-US" smtClean="0"/>
              <a:pPr/>
              <a:t>‹#›</a:t>
            </a:fld>
            <a:r>
              <a:rPr lang="en-US"/>
              <a:t> | © Smithers, 2019</a:t>
            </a:r>
            <a:endParaRPr lang="en-US" dirty="0"/>
          </a:p>
        </p:txBody>
      </p:sp>
      <p:pic>
        <p:nvPicPr>
          <p:cNvPr id="22" name="Picture 21" descr="A close up of a device&#10;&#10;Description automatically generated">
            <a:extLst>
              <a:ext uri="{FF2B5EF4-FFF2-40B4-BE49-F238E27FC236}">
                <a16:creationId xmlns:a16="http://schemas.microsoft.com/office/drawing/2014/main" id="{569779B3-DF78-1D4F-9259-508C010A02F2}"/>
              </a:ext>
            </a:extLst>
          </p:cNvPr>
          <p:cNvPicPr>
            <a:picLocks noChangeAspect="1"/>
          </p:cNvPicPr>
          <p:nvPr userDrawn="1"/>
        </p:nvPicPr>
        <p:blipFill>
          <a:blip r:embed="rId2"/>
          <a:stretch>
            <a:fillRect/>
          </a:stretch>
        </p:blipFill>
        <p:spPr>
          <a:xfrm>
            <a:off x="0" y="0"/>
            <a:ext cx="12192000" cy="1181100"/>
          </a:xfrm>
          <a:prstGeom prst="rect">
            <a:avLst/>
          </a:prstGeom>
        </p:spPr>
      </p:pic>
      <p:sp>
        <p:nvSpPr>
          <p:cNvPr id="26" name="Title 25">
            <a:extLst>
              <a:ext uri="{FF2B5EF4-FFF2-40B4-BE49-F238E27FC236}">
                <a16:creationId xmlns:a16="http://schemas.microsoft.com/office/drawing/2014/main" id="{E4B29A14-A905-4449-90CA-39A3E4FAA6C3}"/>
              </a:ext>
            </a:extLst>
          </p:cNvPr>
          <p:cNvSpPr>
            <a:spLocks noGrp="1"/>
          </p:cNvSpPr>
          <p:nvPr>
            <p:ph type="title"/>
          </p:nvPr>
        </p:nvSpPr>
        <p:spPr>
          <a:xfrm>
            <a:off x="6044281" y="1395081"/>
            <a:ext cx="5659862" cy="1128550"/>
          </a:xfrm>
        </p:spPr>
        <p:txBody>
          <a:bodyPr/>
          <a:lstStyle/>
          <a:p>
            <a:r>
              <a:rPr lang="en-US" dirty="0"/>
              <a:t>Click to edit Master title style</a:t>
            </a:r>
          </a:p>
        </p:txBody>
      </p:sp>
      <p:sp>
        <p:nvSpPr>
          <p:cNvPr id="32" name="Picture Placeholder 27">
            <a:extLst>
              <a:ext uri="{FF2B5EF4-FFF2-40B4-BE49-F238E27FC236}">
                <a16:creationId xmlns:a16="http://schemas.microsoft.com/office/drawing/2014/main" id="{D3475E93-D413-4646-B4B5-A12BDFAD3B31}"/>
              </a:ext>
            </a:extLst>
          </p:cNvPr>
          <p:cNvSpPr>
            <a:spLocks noGrp="1"/>
          </p:cNvSpPr>
          <p:nvPr>
            <p:ph type="pic" sz="quarter" idx="15"/>
          </p:nvPr>
        </p:nvSpPr>
        <p:spPr>
          <a:xfrm>
            <a:off x="587693" y="1021965"/>
            <a:ext cx="2362431" cy="2362432"/>
          </a:xfrm>
          <a:prstGeom prst="ellipse">
            <a:avLst/>
          </a:prstGeom>
        </p:spPr>
        <p:txBody>
          <a:bodyPr/>
          <a:lstStyle/>
          <a:p>
            <a:endParaRPr lang="en-US"/>
          </a:p>
        </p:txBody>
      </p:sp>
      <p:sp>
        <p:nvSpPr>
          <p:cNvPr id="40" name="Picture Placeholder 27">
            <a:extLst>
              <a:ext uri="{FF2B5EF4-FFF2-40B4-BE49-F238E27FC236}">
                <a16:creationId xmlns:a16="http://schemas.microsoft.com/office/drawing/2014/main" id="{1B34A1C8-623A-5949-B77E-A70F0AA4A763}"/>
              </a:ext>
            </a:extLst>
          </p:cNvPr>
          <p:cNvSpPr>
            <a:spLocks noGrp="1"/>
          </p:cNvSpPr>
          <p:nvPr>
            <p:ph type="pic" sz="quarter" idx="16"/>
          </p:nvPr>
        </p:nvSpPr>
        <p:spPr>
          <a:xfrm>
            <a:off x="3234292" y="1021965"/>
            <a:ext cx="2362431" cy="2362432"/>
          </a:xfrm>
          <a:prstGeom prst="ellipse">
            <a:avLst/>
          </a:prstGeom>
        </p:spPr>
        <p:txBody>
          <a:bodyPr/>
          <a:lstStyle/>
          <a:p>
            <a:endParaRPr lang="en-US"/>
          </a:p>
        </p:txBody>
      </p:sp>
      <p:sp>
        <p:nvSpPr>
          <p:cNvPr id="41" name="Picture Placeholder 27">
            <a:extLst>
              <a:ext uri="{FF2B5EF4-FFF2-40B4-BE49-F238E27FC236}">
                <a16:creationId xmlns:a16="http://schemas.microsoft.com/office/drawing/2014/main" id="{8ED288D4-8589-5C45-BC2C-4A569882A801}"/>
              </a:ext>
            </a:extLst>
          </p:cNvPr>
          <p:cNvSpPr>
            <a:spLocks noGrp="1"/>
          </p:cNvSpPr>
          <p:nvPr>
            <p:ph type="pic" sz="quarter" idx="17"/>
          </p:nvPr>
        </p:nvSpPr>
        <p:spPr>
          <a:xfrm>
            <a:off x="587693" y="3642982"/>
            <a:ext cx="2362431" cy="2362432"/>
          </a:xfrm>
          <a:prstGeom prst="ellipse">
            <a:avLst/>
          </a:prstGeom>
        </p:spPr>
        <p:txBody>
          <a:bodyPr/>
          <a:lstStyle/>
          <a:p>
            <a:endParaRPr lang="en-US"/>
          </a:p>
        </p:txBody>
      </p:sp>
      <p:sp>
        <p:nvSpPr>
          <p:cNvPr id="42" name="Picture Placeholder 27">
            <a:extLst>
              <a:ext uri="{FF2B5EF4-FFF2-40B4-BE49-F238E27FC236}">
                <a16:creationId xmlns:a16="http://schemas.microsoft.com/office/drawing/2014/main" id="{50254F3C-2896-E04B-9ECD-8F0B1697270B}"/>
              </a:ext>
            </a:extLst>
          </p:cNvPr>
          <p:cNvSpPr>
            <a:spLocks noGrp="1"/>
          </p:cNvSpPr>
          <p:nvPr>
            <p:ph type="pic" sz="quarter" idx="18"/>
          </p:nvPr>
        </p:nvSpPr>
        <p:spPr>
          <a:xfrm>
            <a:off x="3234292" y="3642982"/>
            <a:ext cx="2362431" cy="2362432"/>
          </a:xfrm>
          <a:prstGeom prst="ellipse">
            <a:avLst/>
          </a:prstGeom>
        </p:spPr>
        <p:txBody>
          <a:bodyPr/>
          <a:lstStyle/>
          <a:p>
            <a:endParaRPr lang="en-US"/>
          </a:p>
        </p:txBody>
      </p:sp>
      <p:sp>
        <p:nvSpPr>
          <p:cNvPr id="44" name="Content Placeholder 43">
            <a:extLst>
              <a:ext uri="{FF2B5EF4-FFF2-40B4-BE49-F238E27FC236}">
                <a16:creationId xmlns:a16="http://schemas.microsoft.com/office/drawing/2014/main" id="{46F17234-8080-4048-8102-362F9F025457}"/>
              </a:ext>
            </a:extLst>
          </p:cNvPr>
          <p:cNvSpPr>
            <a:spLocks noGrp="1"/>
          </p:cNvSpPr>
          <p:nvPr>
            <p:ph sz="quarter" idx="19"/>
          </p:nvPr>
        </p:nvSpPr>
        <p:spPr>
          <a:xfrm>
            <a:off x="6043958" y="2522846"/>
            <a:ext cx="5659863" cy="3482975"/>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5" name="Picture 44">
            <a:extLst>
              <a:ext uri="{FF2B5EF4-FFF2-40B4-BE49-F238E27FC236}">
                <a16:creationId xmlns:a16="http://schemas.microsoft.com/office/drawing/2014/main" id="{A82768A8-8083-BD4B-A7C4-E660CD05626E}"/>
              </a:ext>
            </a:extLst>
          </p:cNvPr>
          <p:cNvPicPr>
            <a:picLocks noChangeAspect="1"/>
          </p:cNvPicPr>
          <p:nvPr userDrawn="1"/>
        </p:nvPicPr>
        <p:blipFill>
          <a:blip r:embed="rId3"/>
          <a:stretch>
            <a:fillRect/>
          </a:stretch>
        </p:blipFill>
        <p:spPr>
          <a:xfrm>
            <a:off x="10156371" y="211075"/>
            <a:ext cx="1700784" cy="386542"/>
          </a:xfrm>
          <a:prstGeom prst="rect">
            <a:avLst/>
          </a:prstGeom>
        </p:spPr>
      </p:pic>
      <p:sp>
        <p:nvSpPr>
          <p:cNvPr id="12" name="Rectangle 11">
            <a:extLst>
              <a:ext uri="{FF2B5EF4-FFF2-40B4-BE49-F238E27FC236}">
                <a16:creationId xmlns:a16="http://schemas.microsoft.com/office/drawing/2014/main" id="{693A90D8-6D94-8E44-9813-F01858D2D8A6}"/>
              </a:ext>
            </a:extLst>
          </p:cNvPr>
          <p:cNvSpPr/>
          <p:nvPr userDrawn="1"/>
        </p:nvSpPr>
        <p:spPr>
          <a:xfrm>
            <a:off x="0" y="6803626"/>
            <a:ext cx="12192000" cy="707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097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013EDC-B0A9-A042-B933-E0D05C559753}"/>
              </a:ext>
            </a:extLst>
          </p:cNvPr>
          <p:cNvSpPr>
            <a:spLocks noGrp="1"/>
          </p:cNvSpPr>
          <p:nvPr>
            <p:ph type="title"/>
          </p:nvPr>
        </p:nvSpPr>
        <p:spPr>
          <a:xfrm>
            <a:off x="620486" y="732908"/>
            <a:ext cx="10733314" cy="1128550"/>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DE0464F-EABD-574E-BB27-3AA9258D690C}"/>
              </a:ext>
            </a:extLst>
          </p:cNvPr>
          <p:cNvSpPr>
            <a:spLocks noGrp="1"/>
          </p:cNvSpPr>
          <p:nvPr>
            <p:ph type="body" idx="1"/>
          </p:nvPr>
        </p:nvSpPr>
        <p:spPr>
          <a:xfrm>
            <a:off x="620486" y="1861458"/>
            <a:ext cx="10733314" cy="469174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296401C-6961-E646-98A4-BF15DB1C111F}"/>
              </a:ext>
            </a:extLst>
          </p:cNvPr>
          <p:cNvSpPr>
            <a:spLocks noGrp="1"/>
          </p:cNvSpPr>
          <p:nvPr>
            <p:ph type="sldNum" sz="quarter" idx="4"/>
          </p:nvPr>
        </p:nvSpPr>
        <p:spPr>
          <a:xfrm>
            <a:off x="364671" y="6276752"/>
            <a:ext cx="1896836" cy="320675"/>
          </a:xfrm>
          <a:prstGeom prst="rect">
            <a:avLst/>
          </a:prstGeom>
        </p:spPr>
        <p:txBody>
          <a:bodyPr vert="horz" lIns="0" tIns="0" rIns="0" bIns="0" rtlCol="0" anchor="b"/>
          <a:lstStyle>
            <a:lvl1pPr algn="l">
              <a:defRPr sz="800">
                <a:solidFill>
                  <a:schemeClr val="tx1">
                    <a:lumMod val="65000"/>
                    <a:lumOff val="35000"/>
                  </a:schemeClr>
                </a:solidFill>
              </a:defRPr>
            </a:lvl1pPr>
          </a:lstStyle>
          <a:p>
            <a:r>
              <a:rPr lang="en-US" dirty="0"/>
              <a:t>Page </a:t>
            </a:r>
            <a:fld id="{5CEB1954-798B-554E-B8B4-F1895C4D5BFC}" type="slidenum">
              <a:rPr lang="en-US" smtClean="0"/>
              <a:pPr/>
              <a:t>‹#›</a:t>
            </a:fld>
            <a:r>
              <a:rPr lang="en-US" dirty="0"/>
              <a:t> | © Smithers, 2019</a:t>
            </a:r>
          </a:p>
        </p:txBody>
      </p:sp>
    </p:spTree>
    <p:extLst>
      <p:ext uri="{BB962C8B-B14F-4D97-AF65-F5344CB8AC3E}">
        <p14:creationId xmlns:p14="http://schemas.microsoft.com/office/powerpoint/2010/main" val="38528444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4" r:id="rId3"/>
    <p:sldLayoutId id="2147483698" r:id="rId4"/>
    <p:sldLayoutId id="2147483697" r:id="rId5"/>
    <p:sldLayoutId id="2147483696" r:id="rId6"/>
    <p:sldLayoutId id="2147483718" r:id="rId7"/>
    <p:sldLayoutId id="2147483715" r:id="rId8"/>
    <p:sldLayoutId id="2147483712" r:id="rId9"/>
    <p:sldLayoutId id="2147483714" r:id="rId10"/>
    <p:sldLayoutId id="2147483717" r:id="rId11"/>
    <p:sldLayoutId id="2147483695" r:id="rId12"/>
    <p:sldLayoutId id="2147483716" r:id="rId13"/>
    <p:sldLayoutId id="2147483711" r:id="rId14"/>
  </p:sldLayoutIdLst>
  <p:hf hdr="0" ftr="0" dt="0"/>
  <p:txStyles>
    <p:title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8">
          <p15:clr>
            <a:srgbClr val="F26B43"/>
          </p15:clr>
        </p15:guide>
        <p15:guide id="4" pos="7152">
          <p15:clr>
            <a:srgbClr val="F26B43"/>
          </p15:clr>
        </p15:guide>
        <p15:guide id="5" orient="horz" pos="1080">
          <p15:clr>
            <a:srgbClr val="F26B43"/>
          </p15:clr>
        </p15:guide>
        <p15:guide id="6" orient="horz" pos="936">
          <p15:clr>
            <a:srgbClr val="F26B43"/>
          </p15:clr>
        </p15:guide>
        <p15:guide id="7" orient="horz" pos="192">
          <p15:clr>
            <a:srgbClr val="F26B43"/>
          </p15:clr>
        </p15:guide>
        <p15:guide id="8" orient="horz" pos="4128">
          <p15:clr>
            <a:srgbClr val="F26B43"/>
          </p15:clr>
        </p15:guide>
        <p15:guide id="9" pos="7392">
          <p15:clr>
            <a:srgbClr val="F26B43"/>
          </p15:clr>
        </p15:guide>
        <p15:guide id="10"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0DC582-F229-374B-8DF0-3AB53FCFF036}"/>
              </a:ext>
            </a:extLst>
          </p:cNvPr>
          <p:cNvSpPr>
            <a:spLocks noGrp="1"/>
          </p:cNvSpPr>
          <p:nvPr>
            <p:ph type="ctrTitle"/>
          </p:nvPr>
        </p:nvSpPr>
        <p:spPr>
          <a:xfrm>
            <a:off x="628263" y="1725497"/>
            <a:ext cx="6099708" cy="1636391"/>
          </a:xfrm>
        </p:spPr>
        <p:txBody>
          <a:bodyPr>
            <a:normAutofit fontScale="90000"/>
          </a:bodyPr>
          <a:lstStyle/>
          <a:p>
            <a:r>
              <a:rPr lang="en-US" dirty="0"/>
              <a:t>Auditor Training 2021:</a:t>
            </a:r>
            <a:br>
              <a:rPr lang="en-US" dirty="0"/>
            </a:br>
            <a:r>
              <a:rPr lang="en-US" dirty="0"/>
              <a:t>Opening Remarks &amp; General Business Overview</a:t>
            </a:r>
          </a:p>
        </p:txBody>
      </p:sp>
      <p:sp>
        <p:nvSpPr>
          <p:cNvPr id="7" name="Subtitle 6">
            <a:extLst>
              <a:ext uri="{FF2B5EF4-FFF2-40B4-BE49-F238E27FC236}">
                <a16:creationId xmlns:a16="http://schemas.microsoft.com/office/drawing/2014/main" id="{18910B39-B9B3-DD4C-8DBE-8A13E5316C8B}"/>
              </a:ext>
            </a:extLst>
          </p:cNvPr>
          <p:cNvSpPr>
            <a:spLocks noGrp="1"/>
          </p:cNvSpPr>
          <p:nvPr>
            <p:ph type="subTitle" idx="1"/>
          </p:nvPr>
        </p:nvSpPr>
        <p:spPr/>
        <p:txBody>
          <a:bodyPr/>
          <a:lstStyle/>
          <a:p>
            <a:r>
              <a:rPr lang="en-US" dirty="0"/>
              <a:t>with Aaron Troschinetz</a:t>
            </a:r>
          </a:p>
        </p:txBody>
      </p:sp>
    </p:spTree>
    <p:extLst>
      <p:ext uri="{BB962C8B-B14F-4D97-AF65-F5344CB8AC3E}">
        <p14:creationId xmlns:p14="http://schemas.microsoft.com/office/powerpoint/2010/main" val="963737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AAA24-2836-BB4F-AD2A-10EC2ED18260}"/>
              </a:ext>
            </a:extLst>
          </p:cNvPr>
          <p:cNvSpPr>
            <a:spLocks noGrp="1"/>
          </p:cNvSpPr>
          <p:nvPr>
            <p:ph type="sldNum" sz="quarter" idx="10"/>
          </p:nvPr>
        </p:nvSpPr>
        <p:spPr/>
        <p:txBody>
          <a:bodyPr/>
          <a:lstStyle/>
          <a:p>
            <a:r>
              <a:rPr lang="en-US"/>
              <a:t>Page </a:t>
            </a:r>
            <a:fld id="{5CEB1954-798B-554E-B8B4-F1895C4D5BFC}" type="slidenum">
              <a:rPr lang="en-US" smtClean="0"/>
              <a:pPr/>
              <a:t>10</a:t>
            </a:fld>
            <a:r>
              <a:rPr lang="en-US"/>
              <a:t> | © Smithers, 2019</a:t>
            </a:r>
            <a:endParaRPr lang="en-US" dirty="0"/>
          </a:p>
        </p:txBody>
      </p:sp>
      <p:sp>
        <p:nvSpPr>
          <p:cNvPr id="22" name="Title 1">
            <a:extLst>
              <a:ext uri="{FF2B5EF4-FFF2-40B4-BE49-F238E27FC236}">
                <a16:creationId xmlns:a16="http://schemas.microsoft.com/office/drawing/2014/main" id="{2843AA60-6604-4BA2-94F4-1232BD8075F0}"/>
              </a:ext>
            </a:extLst>
          </p:cNvPr>
          <p:cNvSpPr txBox="1">
            <a:spLocks/>
          </p:cNvSpPr>
          <p:nvPr/>
        </p:nvSpPr>
        <p:spPr>
          <a:xfrm>
            <a:off x="364672" y="663160"/>
            <a:ext cx="9114608" cy="11285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a:lstStyle>
          <a:p>
            <a:r>
              <a:rPr lang="en-US" sz="3600" dirty="0"/>
              <a:t>SQA Auditor Expectations</a:t>
            </a:r>
          </a:p>
        </p:txBody>
      </p:sp>
      <p:sp>
        <p:nvSpPr>
          <p:cNvPr id="5" name="Content Placeholder 2">
            <a:extLst>
              <a:ext uri="{FF2B5EF4-FFF2-40B4-BE49-F238E27FC236}">
                <a16:creationId xmlns:a16="http://schemas.microsoft.com/office/drawing/2014/main" id="{51688569-B234-4D48-A4E4-287D673BB29C}"/>
              </a:ext>
            </a:extLst>
          </p:cNvPr>
          <p:cNvSpPr txBox="1">
            <a:spLocks/>
          </p:cNvSpPr>
          <p:nvPr/>
        </p:nvSpPr>
        <p:spPr>
          <a:xfrm>
            <a:off x="364672" y="1605280"/>
            <a:ext cx="11271021" cy="458956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Clr>
                <a:schemeClr val="tx1"/>
              </a:buClr>
              <a:buFont typeface="Arial" panose="020B0604020202020204" pitchFamily="34" charset="0"/>
              <a:buNone/>
            </a:pPr>
            <a:r>
              <a:rPr lang="en-US" sz="1800" dirty="0"/>
              <a:t>Communication and Accountability while focusing on:</a:t>
            </a:r>
            <a:endParaRPr lang="en-US" sz="1800" b="1" i="1" dirty="0"/>
          </a:p>
          <a:p>
            <a:pPr>
              <a:spcAft>
                <a:spcPts val="1200"/>
              </a:spcAft>
              <a:buClr>
                <a:schemeClr val="tx1"/>
              </a:buClr>
            </a:pPr>
            <a:r>
              <a:rPr lang="en-US" sz="1800" b="1" i="1" dirty="0"/>
              <a:t>Meeting Client Requirements</a:t>
            </a:r>
            <a:r>
              <a:rPr lang="en-US" sz="1800" dirty="0"/>
              <a:t> – Timely communication, Audit Preparation (headcount verification, steady client communication, audit team member support, Audit Plans 30d or more in advance), Prompt CAR closure;</a:t>
            </a:r>
          </a:p>
          <a:p>
            <a:pPr>
              <a:spcAft>
                <a:spcPts val="1200"/>
              </a:spcAft>
              <a:buClr>
                <a:schemeClr val="tx1"/>
              </a:buClr>
            </a:pPr>
            <a:r>
              <a:rPr lang="en-US" sz="1800" b="1" i="1" dirty="0"/>
              <a:t>Meeting Internal / Technical Requirements</a:t>
            </a:r>
            <a:r>
              <a:rPr lang="en-US" sz="1800" dirty="0"/>
              <a:t> – Technically sound audit packages, Completion of correct audit duration (considering complexity), Timely submission with accurate expense reports and receipts, Support with schedule-ahead requests, Calling nonconformance like you see it (no soft grading);</a:t>
            </a:r>
          </a:p>
          <a:p>
            <a:pPr>
              <a:spcAft>
                <a:spcPts val="1200"/>
              </a:spcAft>
              <a:buClr>
                <a:schemeClr val="tx1"/>
              </a:buClr>
            </a:pPr>
            <a:r>
              <a:rPr lang="en-US" sz="1800" b="1" i="1" dirty="0"/>
              <a:t>General Conduct</a:t>
            </a:r>
            <a:r>
              <a:rPr lang="en-US" sz="1800" dirty="0"/>
              <a:t> – Professional conduct at all times, Never lie or cheat, Never do anything to place the client’s certification or SQA accreditation at risk, Ask questions and make a call to the back office.</a:t>
            </a:r>
          </a:p>
        </p:txBody>
      </p:sp>
    </p:spTree>
    <p:extLst>
      <p:ext uri="{BB962C8B-B14F-4D97-AF65-F5344CB8AC3E}">
        <p14:creationId xmlns:p14="http://schemas.microsoft.com/office/powerpoint/2010/main" val="285100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AAA24-2836-BB4F-AD2A-10EC2ED18260}"/>
              </a:ext>
            </a:extLst>
          </p:cNvPr>
          <p:cNvSpPr>
            <a:spLocks noGrp="1"/>
          </p:cNvSpPr>
          <p:nvPr>
            <p:ph type="sldNum" sz="quarter" idx="10"/>
          </p:nvPr>
        </p:nvSpPr>
        <p:spPr/>
        <p:txBody>
          <a:bodyPr/>
          <a:lstStyle/>
          <a:p>
            <a:r>
              <a:rPr lang="en-US"/>
              <a:t>Page </a:t>
            </a:r>
            <a:fld id="{5CEB1954-798B-554E-B8B4-F1895C4D5BFC}" type="slidenum">
              <a:rPr lang="en-US" smtClean="0"/>
              <a:pPr/>
              <a:t>11</a:t>
            </a:fld>
            <a:r>
              <a:rPr lang="en-US"/>
              <a:t> | © Smithers, 2019</a:t>
            </a:r>
            <a:endParaRPr lang="en-US" dirty="0"/>
          </a:p>
        </p:txBody>
      </p:sp>
      <p:sp>
        <p:nvSpPr>
          <p:cNvPr id="22" name="Title 1">
            <a:extLst>
              <a:ext uri="{FF2B5EF4-FFF2-40B4-BE49-F238E27FC236}">
                <a16:creationId xmlns:a16="http://schemas.microsoft.com/office/drawing/2014/main" id="{2843AA60-6604-4BA2-94F4-1232BD8075F0}"/>
              </a:ext>
            </a:extLst>
          </p:cNvPr>
          <p:cNvSpPr txBox="1">
            <a:spLocks/>
          </p:cNvSpPr>
          <p:nvPr/>
        </p:nvSpPr>
        <p:spPr>
          <a:xfrm>
            <a:off x="364672" y="663160"/>
            <a:ext cx="9642928" cy="11285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a:lstStyle>
          <a:p>
            <a:r>
              <a:rPr lang="en-US" sz="3600" dirty="0"/>
              <a:t>Back-Office and SQA Auditor Partnership</a:t>
            </a:r>
          </a:p>
        </p:txBody>
      </p:sp>
      <p:sp>
        <p:nvSpPr>
          <p:cNvPr id="6" name="Content Placeholder 2">
            <a:extLst>
              <a:ext uri="{FF2B5EF4-FFF2-40B4-BE49-F238E27FC236}">
                <a16:creationId xmlns:a16="http://schemas.microsoft.com/office/drawing/2014/main" id="{0F5144B5-53DB-4FE1-8C23-3FECA03C6EC5}"/>
              </a:ext>
            </a:extLst>
          </p:cNvPr>
          <p:cNvSpPr txBox="1">
            <a:spLocks/>
          </p:cNvSpPr>
          <p:nvPr/>
        </p:nvSpPr>
        <p:spPr>
          <a:xfrm>
            <a:off x="364672" y="1605280"/>
            <a:ext cx="11271021" cy="458956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Clr>
                <a:schemeClr val="tx1"/>
              </a:buClr>
              <a:buFont typeface="Arial" panose="020B0604020202020204" pitchFamily="34" charset="0"/>
              <a:buNone/>
            </a:pPr>
            <a:r>
              <a:rPr lang="en-US" sz="1800" dirty="0"/>
              <a:t>‘Working Together’, Communication and Accountability extends to the larger Back-Office and SQA Auditor Partnership that makes our team special:</a:t>
            </a:r>
          </a:p>
          <a:p>
            <a:pPr>
              <a:spcAft>
                <a:spcPts val="1200"/>
              </a:spcAft>
              <a:buClr>
                <a:schemeClr val="tx1"/>
              </a:buClr>
            </a:pPr>
            <a:r>
              <a:rPr lang="en-US" sz="1800" b="1" i="1" dirty="0"/>
              <a:t>Delivering Client Service Excellence </a:t>
            </a:r>
            <a:r>
              <a:rPr lang="en-US" sz="1800" dirty="0"/>
              <a:t>– Exceeding our overall Client expectations, delivering on our Client commitments;</a:t>
            </a:r>
          </a:p>
          <a:p>
            <a:pPr>
              <a:spcAft>
                <a:spcPts val="1200"/>
              </a:spcAft>
              <a:buClr>
                <a:schemeClr val="tx1"/>
              </a:buClr>
            </a:pPr>
            <a:r>
              <a:rPr lang="en-US" sz="1800" b="1" i="1" dirty="0"/>
              <a:t>Setting the Industry Standard with our Technical Capabilities </a:t>
            </a:r>
            <a:r>
              <a:rPr lang="en-US" sz="1800" dirty="0"/>
              <a:t>– Continuing to exceed our competition with our overall technical acumen and capabilities to find the ‘right’ technical solutions for our Clients.</a:t>
            </a:r>
            <a:endParaRPr lang="en-US" sz="1800" b="1" i="1" dirty="0"/>
          </a:p>
        </p:txBody>
      </p:sp>
    </p:spTree>
    <p:extLst>
      <p:ext uri="{BB962C8B-B14F-4D97-AF65-F5344CB8AC3E}">
        <p14:creationId xmlns:p14="http://schemas.microsoft.com/office/powerpoint/2010/main" val="13952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538E-4053-F84F-996E-4B7DD6E645E6}"/>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96529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2034D-E9BE-6B47-96E6-1A80861D15D8}"/>
              </a:ext>
            </a:extLst>
          </p:cNvPr>
          <p:cNvSpPr>
            <a:spLocks noGrp="1"/>
          </p:cNvSpPr>
          <p:nvPr>
            <p:ph type="sldNum" sz="quarter" idx="10"/>
          </p:nvPr>
        </p:nvSpPr>
        <p:spPr/>
        <p:txBody>
          <a:bodyPr/>
          <a:lstStyle/>
          <a:p>
            <a:r>
              <a:rPr lang="en-US"/>
              <a:t>Page </a:t>
            </a:r>
            <a:fld id="{5CEB1954-798B-554E-B8B4-F1895C4D5BFC}" type="slidenum">
              <a:rPr lang="en-US" smtClean="0"/>
              <a:pPr/>
              <a:t>2</a:t>
            </a:fld>
            <a:r>
              <a:rPr lang="en-US"/>
              <a:t> | © Smithers, 2019</a:t>
            </a:r>
            <a:endParaRPr lang="en-US" dirty="0"/>
          </a:p>
        </p:txBody>
      </p:sp>
      <p:sp>
        <p:nvSpPr>
          <p:cNvPr id="5" name="Content Placeholder 4">
            <a:extLst>
              <a:ext uri="{FF2B5EF4-FFF2-40B4-BE49-F238E27FC236}">
                <a16:creationId xmlns:a16="http://schemas.microsoft.com/office/drawing/2014/main" id="{71A4F6F8-3A42-4B4D-8BCE-9AA3CEC73731}"/>
              </a:ext>
            </a:extLst>
          </p:cNvPr>
          <p:cNvSpPr>
            <a:spLocks noGrp="1"/>
          </p:cNvSpPr>
          <p:nvPr>
            <p:ph sz="half" idx="1"/>
          </p:nvPr>
        </p:nvSpPr>
        <p:spPr>
          <a:xfrm>
            <a:off x="620486" y="1861458"/>
            <a:ext cx="10657114" cy="4054249"/>
          </a:xfrm>
        </p:spPr>
        <p:txBody>
          <a:bodyPr/>
          <a:lstStyle/>
          <a:p>
            <a:pPr marL="457200" indent="-457200">
              <a:spcBef>
                <a:spcPts val="400"/>
              </a:spcBef>
              <a:buClr>
                <a:schemeClr val="tx1"/>
              </a:buClr>
              <a:buFontTx/>
              <a:buChar char="-"/>
            </a:pPr>
            <a:r>
              <a:rPr lang="en-US" dirty="0"/>
              <a:t>Overall Auditor Training Agenda Review</a:t>
            </a:r>
          </a:p>
          <a:p>
            <a:pPr marL="457200" indent="-457200">
              <a:spcBef>
                <a:spcPts val="400"/>
              </a:spcBef>
              <a:buClr>
                <a:schemeClr val="tx1"/>
              </a:buClr>
              <a:buFontTx/>
              <a:buChar char="-"/>
            </a:pPr>
            <a:r>
              <a:rPr lang="en-US" dirty="0"/>
              <a:t>2021 Auditor Awards – 2020 YE</a:t>
            </a:r>
          </a:p>
          <a:p>
            <a:pPr marL="457200" indent="-457200">
              <a:spcBef>
                <a:spcPts val="400"/>
              </a:spcBef>
              <a:buClr>
                <a:schemeClr val="tx1"/>
              </a:buClr>
              <a:buFontTx/>
              <a:buChar char="-"/>
            </a:pPr>
            <a:r>
              <a:rPr lang="en-US" dirty="0"/>
              <a:t>Business Update – </a:t>
            </a:r>
            <a:r>
              <a:rPr lang="en-US" i="1" dirty="0"/>
              <a:t>Choosing to Thrive</a:t>
            </a:r>
            <a:endParaRPr lang="en-US" dirty="0"/>
          </a:p>
          <a:p>
            <a:pPr marL="457200" indent="-457200">
              <a:spcBef>
                <a:spcPts val="400"/>
              </a:spcBef>
              <a:buClr>
                <a:schemeClr val="tx1"/>
              </a:buClr>
              <a:buFontTx/>
              <a:buChar char="-"/>
            </a:pPr>
            <a:r>
              <a:rPr lang="en-US" dirty="0"/>
              <a:t>Remote Audit</a:t>
            </a:r>
          </a:p>
          <a:p>
            <a:pPr marL="457200" indent="-457200">
              <a:spcBef>
                <a:spcPts val="400"/>
              </a:spcBef>
              <a:buClr>
                <a:schemeClr val="tx1"/>
              </a:buClr>
              <a:buFontTx/>
              <a:buChar char="-"/>
            </a:pPr>
            <a:r>
              <a:rPr lang="en-US" dirty="0"/>
              <a:t>Maintaining Client Contact Information</a:t>
            </a:r>
          </a:p>
          <a:p>
            <a:pPr marL="457200" indent="-457200">
              <a:spcBef>
                <a:spcPts val="400"/>
              </a:spcBef>
              <a:buClr>
                <a:schemeClr val="tx1"/>
              </a:buClr>
              <a:buFontTx/>
              <a:buChar char="-"/>
            </a:pPr>
            <a:r>
              <a:rPr lang="en-US" dirty="0"/>
              <a:t>SQA Auditor Expectations</a:t>
            </a:r>
          </a:p>
          <a:p>
            <a:pPr marL="457200" indent="-457200">
              <a:spcBef>
                <a:spcPts val="400"/>
              </a:spcBef>
              <a:buClr>
                <a:schemeClr val="tx1"/>
              </a:buClr>
              <a:buFontTx/>
              <a:buChar char="-"/>
            </a:pPr>
            <a:r>
              <a:rPr lang="en-US" dirty="0"/>
              <a:t>Back-Office and SQA Auditor Partnership</a:t>
            </a:r>
          </a:p>
          <a:p>
            <a:endParaRPr lang="en-US" dirty="0"/>
          </a:p>
        </p:txBody>
      </p:sp>
      <p:sp>
        <p:nvSpPr>
          <p:cNvPr id="4" name="Title 3">
            <a:extLst>
              <a:ext uri="{FF2B5EF4-FFF2-40B4-BE49-F238E27FC236}">
                <a16:creationId xmlns:a16="http://schemas.microsoft.com/office/drawing/2014/main" id="{23A6E0A4-586E-1347-BA7D-A01CDBEF7B7D}"/>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43901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AAA24-2836-BB4F-AD2A-10EC2ED18260}"/>
              </a:ext>
            </a:extLst>
          </p:cNvPr>
          <p:cNvSpPr>
            <a:spLocks noGrp="1"/>
          </p:cNvSpPr>
          <p:nvPr>
            <p:ph type="sldNum" sz="quarter" idx="10"/>
          </p:nvPr>
        </p:nvSpPr>
        <p:spPr/>
        <p:txBody>
          <a:bodyPr/>
          <a:lstStyle/>
          <a:p>
            <a:r>
              <a:rPr lang="en-US"/>
              <a:t>Page </a:t>
            </a:r>
            <a:fld id="{5CEB1954-798B-554E-B8B4-F1895C4D5BFC}" type="slidenum">
              <a:rPr lang="en-US" smtClean="0"/>
              <a:pPr/>
              <a:t>3</a:t>
            </a:fld>
            <a:r>
              <a:rPr lang="en-US"/>
              <a:t> | © Smithers, 2019</a:t>
            </a:r>
            <a:endParaRPr lang="en-US" dirty="0"/>
          </a:p>
        </p:txBody>
      </p:sp>
      <p:sp>
        <p:nvSpPr>
          <p:cNvPr id="22" name="Title 1">
            <a:extLst>
              <a:ext uri="{FF2B5EF4-FFF2-40B4-BE49-F238E27FC236}">
                <a16:creationId xmlns:a16="http://schemas.microsoft.com/office/drawing/2014/main" id="{2843AA60-6604-4BA2-94F4-1232BD8075F0}"/>
              </a:ext>
            </a:extLst>
          </p:cNvPr>
          <p:cNvSpPr txBox="1">
            <a:spLocks/>
          </p:cNvSpPr>
          <p:nvPr/>
        </p:nvSpPr>
        <p:spPr>
          <a:xfrm>
            <a:off x="364672" y="663160"/>
            <a:ext cx="9114608" cy="11285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a:lstStyle>
          <a:p>
            <a:r>
              <a:rPr lang="en-US" sz="3600" dirty="0"/>
              <a:t>Overall Auditor Training Agenda Review</a:t>
            </a:r>
          </a:p>
        </p:txBody>
      </p:sp>
      <p:graphicFrame>
        <p:nvGraphicFramePr>
          <p:cNvPr id="3" name="Table 4">
            <a:extLst>
              <a:ext uri="{FF2B5EF4-FFF2-40B4-BE49-F238E27FC236}">
                <a16:creationId xmlns:a16="http://schemas.microsoft.com/office/drawing/2014/main" id="{E0A4F686-F2D1-47AA-874A-C133FBC1C333}"/>
              </a:ext>
            </a:extLst>
          </p:cNvPr>
          <p:cNvGraphicFramePr>
            <a:graphicFrameLocks noGrp="1"/>
          </p:cNvGraphicFramePr>
          <p:nvPr>
            <p:extLst>
              <p:ext uri="{D42A27DB-BD31-4B8C-83A1-F6EECF244321}">
                <p14:modId xmlns:p14="http://schemas.microsoft.com/office/powerpoint/2010/main" val="3201785529"/>
              </p:ext>
            </p:extLst>
          </p:nvPr>
        </p:nvGraphicFramePr>
        <p:xfrm>
          <a:off x="314416" y="1695026"/>
          <a:ext cx="11563168" cy="4450080"/>
        </p:xfrm>
        <a:graphic>
          <a:graphicData uri="http://schemas.openxmlformats.org/drawingml/2006/table">
            <a:tbl>
              <a:tblPr firstRow="1" bandRow="1">
                <a:tableStyleId>{5C22544A-7EE6-4342-B048-85BDC9FD1C3A}</a:tableStyleId>
              </a:tblPr>
              <a:tblGrid>
                <a:gridCol w="2673168">
                  <a:extLst>
                    <a:ext uri="{9D8B030D-6E8A-4147-A177-3AD203B41FA5}">
                      <a16:colId xmlns:a16="http://schemas.microsoft.com/office/drawing/2014/main" val="4184804882"/>
                    </a:ext>
                  </a:extLst>
                </a:gridCol>
                <a:gridCol w="3098256">
                  <a:extLst>
                    <a:ext uri="{9D8B030D-6E8A-4147-A177-3AD203B41FA5}">
                      <a16:colId xmlns:a16="http://schemas.microsoft.com/office/drawing/2014/main" val="1203326674"/>
                    </a:ext>
                  </a:extLst>
                </a:gridCol>
                <a:gridCol w="3119664">
                  <a:extLst>
                    <a:ext uri="{9D8B030D-6E8A-4147-A177-3AD203B41FA5}">
                      <a16:colId xmlns:a16="http://schemas.microsoft.com/office/drawing/2014/main" val="3109937819"/>
                    </a:ext>
                  </a:extLst>
                </a:gridCol>
                <a:gridCol w="2672080">
                  <a:extLst>
                    <a:ext uri="{9D8B030D-6E8A-4147-A177-3AD203B41FA5}">
                      <a16:colId xmlns:a16="http://schemas.microsoft.com/office/drawing/2014/main" val="3590685701"/>
                    </a:ext>
                  </a:extLst>
                </a:gridCol>
              </a:tblGrid>
              <a:tr h="370840">
                <a:tc gridSpan="4">
                  <a:txBody>
                    <a:bodyPr/>
                    <a:lstStyle/>
                    <a:p>
                      <a:pPr algn="ctr"/>
                      <a:r>
                        <a:rPr lang="en-US" sz="2000" b="1" dirty="0"/>
                        <a:t>Opening Remarks and Business Update – General Session</a:t>
                      </a:r>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2628983688"/>
                  </a:ext>
                </a:extLst>
              </a:tr>
              <a:tr h="370840">
                <a:tc>
                  <a:txBody>
                    <a:bodyPr/>
                    <a:lstStyle/>
                    <a:p>
                      <a:pPr algn="ctr"/>
                      <a:r>
                        <a:rPr lang="en-US" sz="2000" b="1" dirty="0"/>
                        <a:t>ISO Sector Track</a:t>
                      </a:r>
                    </a:p>
                  </a:txBody>
                  <a:tcPr/>
                </a:tc>
                <a:tc>
                  <a:txBody>
                    <a:bodyPr/>
                    <a:lstStyle/>
                    <a:p>
                      <a:pPr algn="ctr"/>
                      <a:r>
                        <a:rPr lang="en-US" sz="2000" b="1" dirty="0"/>
                        <a:t>AS Sector Track</a:t>
                      </a:r>
                    </a:p>
                  </a:txBody>
                  <a:tcPr/>
                </a:tc>
                <a:tc>
                  <a:txBody>
                    <a:bodyPr/>
                    <a:lstStyle/>
                    <a:p>
                      <a:pPr algn="ctr"/>
                      <a:r>
                        <a:rPr lang="en-US" sz="2000" b="1" dirty="0"/>
                        <a:t>IATF Sector</a:t>
                      </a:r>
                    </a:p>
                  </a:txBody>
                  <a:tcPr/>
                </a:tc>
                <a:tc>
                  <a:txBody>
                    <a:bodyPr/>
                    <a:lstStyle/>
                    <a:p>
                      <a:pPr algn="ctr"/>
                      <a:r>
                        <a:rPr lang="en-US" sz="2000" b="1" dirty="0"/>
                        <a:t>Other</a:t>
                      </a:r>
                    </a:p>
                  </a:txBody>
                  <a:tcPr/>
                </a:tc>
                <a:extLst>
                  <a:ext uri="{0D108BD9-81ED-4DB2-BD59-A6C34878D82A}">
                    <a16:rowId xmlns:a16="http://schemas.microsoft.com/office/drawing/2014/main" val="4214837619"/>
                  </a:ext>
                </a:extLst>
              </a:tr>
              <a:tr h="370840">
                <a:tc>
                  <a:txBody>
                    <a:bodyPr/>
                    <a:lstStyle/>
                    <a:p>
                      <a:r>
                        <a:rPr lang="en-US" u="sng" dirty="0"/>
                        <a:t>Module #1</a:t>
                      </a:r>
                    </a:p>
                    <a:p>
                      <a:r>
                        <a:rPr lang="en-US" dirty="0"/>
                        <a:t>ANAB Findings</a:t>
                      </a:r>
                    </a:p>
                    <a:p>
                      <a:r>
                        <a:rPr lang="en-US" dirty="0"/>
                        <a:t>ECP Findings</a:t>
                      </a:r>
                    </a:p>
                    <a:p>
                      <a:r>
                        <a:rPr lang="en-US" dirty="0"/>
                        <a:t>Internal Audit Findings</a:t>
                      </a:r>
                    </a:p>
                    <a:p>
                      <a:r>
                        <a:rPr lang="en-US" dirty="0"/>
                        <a:t>Repeat OSC Issues</a:t>
                      </a:r>
                    </a:p>
                    <a:p>
                      <a:endParaRPr lang="en-US" dirty="0"/>
                    </a:p>
                    <a:p>
                      <a:r>
                        <a:rPr lang="en-US" u="sng" dirty="0"/>
                        <a:t>Module #2</a:t>
                      </a:r>
                    </a:p>
                    <a:p>
                      <a:r>
                        <a:rPr lang="en-US" dirty="0"/>
                        <a:t>Multi-Sites</a:t>
                      </a:r>
                    </a:p>
                    <a:p>
                      <a:r>
                        <a:rPr lang="en-US" dirty="0"/>
                        <a:t>Scheduling</a:t>
                      </a:r>
                    </a:p>
                    <a:p>
                      <a:r>
                        <a:rPr lang="en-US" dirty="0"/>
                        <a:t>ICT Review</a:t>
                      </a:r>
                    </a:p>
                    <a:p>
                      <a:endParaRPr lang="en-US" dirty="0"/>
                    </a:p>
                    <a:p>
                      <a:endParaRPr lang="en-US" dirty="0"/>
                    </a:p>
                    <a:p>
                      <a:endParaRPr lang="en-US" dirty="0"/>
                    </a:p>
                  </a:txBody>
                  <a:tcPr/>
                </a:tc>
                <a:tc>
                  <a:txBody>
                    <a:bodyPr/>
                    <a:lstStyle/>
                    <a:p>
                      <a:r>
                        <a:rPr lang="en-US" u="sng" dirty="0"/>
                        <a:t>Module #1</a:t>
                      </a:r>
                    </a:p>
                    <a:p>
                      <a:r>
                        <a:rPr lang="en-US" dirty="0"/>
                        <a:t>ICOP Scheme Updates</a:t>
                      </a:r>
                    </a:p>
                    <a:p>
                      <a:r>
                        <a:rPr lang="en-US" dirty="0"/>
                        <a:t>ANAB Feedback (OA and WA)</a:t>
                      </a:r>
                    </a:p>
                    <a:p>
                      <a:r>
                        <a:rPr lang="en-US" dirty="0"/>
                        <a:t>ECP Findings</a:t>
                      </a:r>
                    </a:p>
                    <a:p>
                      <a:r>
                        <a:rPr lang="en-US" dirty="0"/>
                        <a:t>Internal Audit Findings</a:t>
                      </a:r>
                    </a:p>
                    <a:p>
                      <a:endParaRPr lang="en-US" dirty="0"/>
                    </a:p>
                    <a:p>
                      <a:r>
                        <a:rPr lang="en-US" u="sng" dirty="0"/>
                        <a:t>Module #2</a:t>
                      </a:r>
                    </a:p>
                    <a:p>
                      <a:r>
                        <a:rPr lang="en-US" dirty="0"/>
                        <a:t>AS Supplemental Report</a:t>
                      </a:r>
                    </a:p>
                    <a:p>
                      <a:r>
                        <a:rPr lang="en-US" dirty="0"/>
                        <a:t>AS Forms Review (OASIS)</a:t>
                      </a:r>
                    </a:p>
                    <a:p>
                      <a:endParaRPr lang="en-US" dirty="0"/>
                    </a:p>
                    <a:p>
                      <a:r>
                        <a:rPr lang="en-US" u="sng" dirty="0"/>
                        <a:t>Module #3</a:t>
                      </a:r>
                    </a:p>
                    <a:p>
                      <a:r>
                        <a:rPr lang="en-US" dirty="0"/>
                        <a:t>Specific BOS AQMS Workflow</a:t>
                      </a:r>
                    </a:p>
                    <a:p>
                      <a:endParaRPr lang="en-US" u="sng" dirty="0"/>
                    </a:p>
                  </a:txBody>
                  <a:tcPr/>
                </a:tc>
                <a:tc>
                  <a:txBody>
                    <a:bodyPr/>
                    <a:lstStyle/>
                    <a:p>
                      <a:r>
                        <a:rPr lang="en-US" u="sng" dirty="0"/>
                        <a:t>Module #1</a:t>
                      </a:r>
                    </a:p>
                    <a:p>
                      <a:r>
                        <a:rPr lang="en-US" dirty="0"/>
                        <a:t>IATF Standard SIs and FAQs</a:t>
                      </a:r>
                    </a:p>
                    <a:p>
                      <a:r>
                        <a:rPr lang="en-US" dirty="0"/>
                        <a:t>IATF Rules SIs and FAQs</a:t>
                      </a:r>
                    </a:p>
                    <a:p>
                      <a:r>
                        <a:rPr lang="en-US" dirty="0"/>
                        <a:t>Auditor Development Prog</a:t>
                      </a:r>
                    </a:p>
                    <a:p>
                      <a:r>
                        <a:rPr lang="en-US" dirty="0"/>
                        <a:t>Auditor Metrics</a:t>
                      </a:r>
                    </a:p>
                    <a:p>
                      <a:endParaRPr lang="en-US" dirty="0"/>
                    </a:p>
                    <a:p>
                      <a:r>
                        <a:rPr lang="en-US" u="sng" dirty="0"/>
                        <a:t>Module #2</a:t>
                      </a:r>
                    </a:p>
                    <a:p>
                      <a:r>
                        <a:rPr lang="en-US" dirty="0"/>
                        <a:t>IATF Package Review Issues</a:t>
                      </a:r>
                    </a:p>
                    <a:p>
                      <a:r>
                        <a:rPr lang="en-US" dirty="0"/>
                        <a:t>IATF OEM KPI Hub</a:t>
                      </a:r>
                    </a:p>
                    <a:p>
                      <a:endParaRPr lang="en-US" dirty="0"/>
                    </a:p>
                    <a:p>
                      <a:r>
                        <a:rPr lang="en-US" u="sng" dirty="0"/>
                        <a:t>Module #3</a:t>
                      </a:r>
                    </a:p>
                    <a:p>
                      <a:r>
                        <a:rPr lang="en-US" dirty="0"/>
                        <a:t>IAOB OA and WA Findings</a:t>
                      </a:r>
                    </a:p>
                    <a:p>
                      <a:r>
                        <a:rPr lang="en-US" dirty="0"/>
                        <a:t>SQA IA and WA Findings</a:t>
                      </a:r>
                      <a:endParaRPr lang="en-US" u="sng" dirty="0"/>
                    </a:p>
                  </a:txBody>
                  <a:tcPr/>
                </a:tc>
                <a:tc>
                  <a:txBody>
                    <a:bodyPr/>
                    <a:lstStyle/>
                    <a:p>
                      <a:r>
                        <a:rPr lang="en-US" dirty="0"/>
                        <a:t>Road Warrior Training (IT)</a:t>
                      </a:r>
                    </a:p>
                  </a:txBody>
                  <a:tcPr/>
                </a:tc>
                <a:extLst>
                  <a:ext uri="{0D108BD9-81ED-4DB2-BD59-A6C34878D82A}">
                    <a16:rowId xmlns:a16="http://schemas.microsoft.com/office/drawing/2014/main" val="499814860"/>
                  </a:ext>
                </a:extLst>
              </a:tr>
            </a:tbl>
          </a:graphicData>
        </a:graphic>
      </p:graphicFrame>
      <p:sp>
        <p:nvSpPr>
          <p:cNvPr id="4" name="Rectangle 3">
            <a:extLst>
              <a:ext uri="{FF2B5EF4-FFF2-40B4-BE49-F238E27FC236}">
                <a16:creationId xmlns:a16="http://schemas.microsoft.com/office/drawing/2014/main" id="{19868081-67A8-42DC-B37C-82C18C6431A8}"/>
              </a:ext>
            </a:extLst>
          </p:cNvPr>
          <p:cNvSpPr/>
          <p:nvPr/>
        </p:nvSpPr>
        <p:spPr>
          <a:xfrm rot="19337355">
            <a:off x="3931211" y="2967335"/>
            <a:ext cx="4329583" cy="923330"/>
          </a:xfrm>
          <a:prstGeom prst="rect">
            <a:avLst/>
          </a:prstGeom>
          <a:noFill/>
        </p:spPr>
        <p:txBody>
          <a:bodyPr wrap="none" lIns="91440" tIns="45720" rIns="91440" bIns="45720">
            <a:spAutoFit/>
          </a:bodyPr>
          <a:lstStyle/>
          <a:p>
            <a:pPr algn="ctr"/>
            <a:r>
              <a:rPr lang="en-US" sz="5400" b="1" cap="none" spc="50" dirty="0">
                <a:ln w="9525" cmpd="sng">
                  <a:noFill/>
                  <a:prstDash val="solid"/>
                </a:ln>
                <a:solidFill>
                  <a:srgbClr val="FF0000">
                    <a:alpha val="45000"/>
                  </a:srgbClr>
                </a:solidFill>
                <a:effectLst>
                  <a:glow rad="38100">
                    <a:schemeClr val="accent1">
                      <a:alpha val="40000"/>
                    </a:schemeClr>
                  </a:glow>
                </a:effectLst>
              </a:rPr>
              <a:t>Needs Update</a:t>
            </a:r>
          </a:p>
        </p:txBody>
      </p:sp>
    </p:spTree>
    <p:extLst>
      <p:ext uri="{BB962C8B-B14F-4D97-AF65-F5344CB8AC3E}">
        <p14:creationId xmlns:p14="http://schemas.microsoft.com/office/powerpoint/2010/main" val="223944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AAA24-2836-BB4F-AD2A-10EC2ED18260}"/>
              </a:ext>
            </a:extLst>
          </p:cNvPr>
          <p:cNvSpPr>
            <a:spLocks noGrp="1"/>
          </p:cNvSpPr>
          <p:nvPr>
            <p:ph type="sldNum" sz="quarter" idx="10"/>
          </p:nvPr>
        </p:nvSpPr>
        <p:spPr/>
        <p:txBody>
          <a:bodyPr/>
          <a:lstStyle/>
          <a:p>
            <a:r>
              <a:rPr lang="en-US"/>
              <a:t>Page </a:t>
            </a:r>
            <a:fld id="{5CEB1954-798B-554E-B8B4-F1895C4D5BFC}" type="slidenum">
              <a:rPr lang="en-US" smtClean="0"/>
              <a:pPr/>
              <a:t>4</a:t>
            </a:fld>
            <a:r>
              <a:rPr lang="en-US"/>
              <a:t> | © Smithers, 2019</a:t>
            </a:r>
            <a:endParaRPr lang="en-US" dirty="0"/>
          </a:p>
        </p:txBody>
      </p:sp>
      <p:sp>
        <p:nvSpPr>
          <p:cNvPr id="22" name="Title 1">
            <a:extLst>
              <a:ext uri="{FF2B5EF4-FFF2-40B4-BE49-F238E27FC236}">
                <a16:creationId xmlns:a16="http://schemas.microsoft.com/office/drawing/2014/main" id="{2843AA60-6604-4BA2-94F4-1232BD8075F0}"/>
              </a:ext>
            </a:extLst>
          </p:cNvPr>
          <p:cNvSpPr txBox="1">
            <a:spLocks/>
          </p:cNvSpPr>
          <p:nvPr/>
        </p:nvSpPr>
        <p:spPr>
          <a:xfrm>
            <a:off x="364672" y="663160"/>
            <a:ext cx="9114608" cy="11285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a:lstStyle>
          <a:p>
            <a:r>
              <a:rPr lang="en-US" sz="3600" dirty="0"/>
              <a:t>2021 Auditor Awards – 2020 YE </a:t>
            </a:r>
          </a:p>
        </p:txBody>
      </p:sp>
      <p:sp>
        <p:nvSpPr>
          <p:cNvPr id="25" name="Content Placeholder 4">
            <a:extLst>
              <a:ext uri="{FF2B5EF4-FFF2-40B4-BE49-F238E27FC236}">
                <a16:creationId xmlns:a16="http://schemas.microsoft.com/office/drawing/2014/main" id="{6F3D306A-F8BF-41FE-84D2-5820A9BAAE2A}"/>
              </a:ext>
            </a:extLst>
          </p:cNvPr>
          <p:cNvSpPr txBox="1">
            <a:spLocks/>
          </p:cNvSpPr>
          <p:nvPr/>
        </p:nvSpPr>
        <p:spPr>
          <a:xfrm>
            <a:off x="415472" y="1605280"/>
            <a:ext cx="5457008" cy="47752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t>Road Warriors (&gt;200 billable days)</a:t>
            </a:r>
          </a:p>
          <a:p>
            <a:endParaRPr lang="en-US" sz="1800" dirty="0"/>
          </a:p>
          <a:p>
            <a:endParaRPr lang="en-US" sz="1800" dirty="0"/>
          </a:p>
          <a:p>
            <a:endParaRPr lang="en-US" sz="1800" dirty="0"/>
          </a:p>
        </p:txBody>
      </p:sp>
      <p:sp>
        <p:nvSpPr>
          <p:cNvPr id="5" name="Content Placeholder 4">
            <a:extLst>
              <a:ext uri="{FF2B5EF4-FFF2-40B4-BE49-F238E27FC236}">
                <a16:creationId xmlns:a16="http://schemas.microsoft.com/office/drawing/2014/main" id="{502A46BC-E1AA-4663-B6F9-12BA2A605109}"/>
              </a:ext>
            </a:extLst>
          </p:cNvPr>
          <p:cNvSpPr txBox="1">
            <a:spLocks/>
          </p:cNvSpPr>
          <p:nvPr/>
        </p:nvSpPr>
        <p:spPr>
          <a:xfrm>
            <a:off x="6248402" y="1605280"/>
            <a:ext cx="5457008" cy="47752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sng" dirty="0"/>
              <a:t>Customer Satisfaction (&gt;100 billable days, 3.9 or greater</a:t>
            </a:r>
            <a:endParaRPr lang="en-US" sz="1800" dirty="0"/>
          </a:p>
          <a:p>
            <a:endParaRPr lang="en-US" sz="1800" dirty="0"/>
          </a:p>
          <a:p>
            <a:endParaRPr lang="en-US" sz="1800" dirty="0"/>
          </a:p>
          <a:p>
            <a:endParaRPr lang="en-US" sz="1800" dirty="0"/>
          </a:p>
        </p:txBody>
      </p:sp>
      <p:sp>
        <p:nvSpPr>
          <p:cNvPr id="9" name="Content Placeholder 4">
            <a:extLst>
              <a:ext uri="{FF2B5EF4-FFF2-40B4-BE49-F238E27FC236}">
                <a16:creationId xmlns:a16="http://schemas.microsoft.com/office/drawing/2014/main" id="{61DD6646-1C29-490A-AD06-6FEC5E70A47C}"/>
              </a:ext>
            </a:extLst>
          </p:cNvPr>
          <p:cNvSpPr txBox="1">
            <a:spLocks/>
          </p:cNvSpPr>
          <p:nvPr/>
        </p:nvSpPr>
        <p:spPr>
          <a:xfrm>
            <a:off x="415472" y="2180892"/>
            <a:ext cx="5457008" cy="47752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Jared Gravatt (208.18)</a:t>
            </a:r>
          </a:p>
          <a:p>
            <a:endParaRPr lang="en-US" sz="1800" dirty="0"/>
          </a:p>
        </p:txBody>
      </p:sp>
      <p:sp>
        <p:nvSpPr>
          <p:cNvPr id="10" name="Content Placeholder 4">
            <a:extLst>
              <a:ext uri="{FF2B5EF4-FFF2-40B4-BE49-F238E27FC236}">
                <a16:creationId xmlns:a16="http://schemas.microsoft.com/office/drawing/2014/main" id="{1B66FFFD-3715-465E-97A3-B08D40D76333}"/>
              </a:ext>
            </a:extLst>
          </p:cNvPr>
          <p:cNvSpPr txBox="1">
            <a:spLocks/>
          </p:cNvSpPr>
          <p:nvPr/>
        </p:nvSpPr>
        <p:spPr>
          <a:xfrm>
            <a:off x="415472" y="2593162"/>
            <a:ext cx="5457008" cy="47752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John Cook (310.40)</a:t>
            </a:r>
          </a:p>
          <a:p>
            <a:endParaRPr lang="en-US" sz="1800" dirty="0"/>
          </a:p>
          <a:p>
            <a:endParaRPr lang="en-US" sz="1800" dirty="0"/>
          </a:p>
          <a:p>
            <a:endParaRPr lang="en-US" sz="1800" dirty="0"/>
          </a:p>
        </p:txBody>
      </p:sp>
      <p:sp>
        <p:nvSpPr>
          <p:cNvPr id="11" name="Content Placeholder 4">
            <a:extLst>
              <a:ext uri="{FF2B5EF4-FFF2-40B4-BE49-F238E27FC236}">
                <a16:creationId xmlns:a16="http://schemas.microsoft.com/office/drawing/2014/main" id="{74BB789B-4A31-4B97-B4A4-B88689B041F4}"/>
              </a:ext>
            </a:extLst>
          </p:cNvPr>
          <p:cNvSpPr txBox="1">
            <a:spLocks/>
          </p:cNvSpPr>
          <p:nvPr/>
        </p:nvSpPr>
        <p:spPr>
          <a:xfrm>
            <a:off x="6319522" y="2086816"/>
            <a:ext cx="5457008" cy="47752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Rick Zoller (251.88, 3.915)</a:t>
            </a:r>
          </a:p>
          <a:p>
            <a:endParaRPr lang="en-US" sz="1800" dirty="0"/>
          </a:p>
          <a:p>
            <a:endParaRPr lang="en-US" sz="1800" dirty="0"/>
          </a:p>
        </p:txBody>
      </p:sp>
      <p:sp>
        <p:nvSpPr>
          <p:cNvPr id="13" name="Content Placeholder 4">
            <a:extLst>
              <a:ext uri="{FF2B5EF4-FFF2-40B4-BE49-F238E27FC236}">
                <a16:creationId xmlns:a16="http://schemas.microsoft.com/office/drawing/2014/main" id="{875EB2CB-CE6C-41A4-B440-EA1E14578E3E}"/>
              </a:ext>
            </a:extLst>
          </p:cNvPr>
          <p:cNvSpPr txBox="1">
            <a:spLocks/>
          </p:cNvSpPr>
          <p:nvPr/>
        </p:nvSpPr>
        <p:spPr>
          <a:xfrm>
            <a:off x="6319522" y="2450722"/>
            <a:ext cx="5457008" cy="47752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John Entsminger (209.60 days, 3.922)</a:t>
            </a:r>
          </a:p>
          <a:p>
            <a:endParaRPr lang="en-US" sz="1800" dirty="0"/>
          </a:p>
        </p:txBody>
      </p:sp>
      <p:sp>
        <p:nvSpPr>
          <p:cNvPr id="14" name="Content Placeholder 4">
            <a:extLst>
              <a:ext uri="{FF2B5EF4-FFF2-40B4-BE49-F238E27FC236}">
                <a16:creationId xmlns:a16="http://schemas.microsoft.com/office/drawing/2014/main" id="{465E511A-51CE-4D98-93CF-C0066D976554}"/>
              </a:ext>
            </a:extLst>
          </p:cNvPr>
          <p:cNvSpPr txBox="1">
            <a:spLocks/>
          </p:cNvSpPr>
          <p:nvPr/>
        </p:nvSpPr>
        <p:spPr>
          <a:xfrm>
            <a:off x="6319522" y="2862992"/>
            <a:ext cx="5457008" cy="47752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Lisa Gallagher (165.84 days, 3.953)</a:t>
            </a:r>
          </a:p>
          <a:p>
            <a:endParaRPr lang="en-US" sz="1800" dirty="0"/>
          </a:p>
          <a:p>
            <a:endParaRPr lang="en-US" sz="1800" dirty="0"/>
          </a:p>
        </p:txBody>
      </p:sp>
      <p:sp>
        <p:nvSpPr>
          <p:cNvPr id="17" name="Content Placeholder 4">
            <a:extLst>
              <a:ext uri="{FF2B5EF4-FFF2-40B4-BE49-F238E27FC236}">
                <a16:creationId xmlns:a16="http://schemas.microsoft.com/office/drawing/2014/main" id="{72EA8542-F967-4C1B-8C31-BF7D76EE6C94}"/>
              </a:ext>
            </a:extLst>
          </p:cNvPr>
          <p:cNvSpPr txBox="1">
            <a:spLocks/>
          </p:cNvSpPr>
          <p:nvPr/>
        </p:nvSpPr>
        <p:spPr>
          <a:xfrm>
            <a:off x="6319522" y="3271828"/>
            <a:ext cx="5457008" cy="47752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Bill Richards (119.25 days, 3.96)</a:t>
            </a:r>
          </a:p>
          <a:p>
            <a:endParaRPr lang="en-US" sz="1800" dirty="0"/>
          </a:p>
        </p:txBody>
      </p:sp>
      <p:sp>
        <p:nvSpPr>
          <p:cNvPr id="18" name="Content Placeholder 4">
            <a:extLst>
              <a:ext uri="{FF2B5EF4-FFF2-40B4-BE49-F238E27FC236}">
                <a16:creationId xmlns:a16="http://schemas.microsoft.com/office/drawing/2014/main" id="{925AE8E7-CBBE-42EB-9999-219BCB06074A}"/>
              </a:ext>
            </a:extLst>
          </p:cNvPr>
          <p:cNvSpPr txBox="1">
            <a:spLocks/>
          </p:cNvSpPr>
          <p:nvPr/>
        </p:nvSpPr>
        <p:spPr>
          <a:xfrm>
            <a:off x="6319522" y="3684098"/>
            <a:ext cx="5457008" cy="477520"/>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John Cook (304.80 days, 3.961)</a:t>
            </a:r>
          </a:p>
          <a:p>
            <a:endParaRPr lang="en-US" sz="1800" dirty="0"/>
          </a:p>
          <a:p>
            <a:endParaRPr lang="en-US" sz="1800" dirty="0"/>
          </a:p>
        </p:txBody>
      </p:sp>
      <p:sp>
        <p:nvSpPr>
          <p:cNvPr id="15" name="Rectangle 14">
            <a:extLst>
              <a:ext uri="{FF2B5EF4-FFF2-40B4-BE49-F238E27FC236}">
                <a16:creationId xmlns:a16="http://schemas.microsoft.com/office/drawing/2014/main" id="{BD339DCB-6EBF-4918-94DF-0FFEB730774A}"/>
              </a:ext>
            </a:extLst>
          </p:cNvPr>
          <p:cNvSpPr/>
          <p:nvPr/>
        </p:nvSpPr>
        <p:spPr>
          <a:xfrm rot="19337355">
            <a:off x="6149706" y="2466577"/>
            <a:ext cx="4329583" cy="923330"/>
          </a:xfrm>
          <a:prstGeom prst="rect">
            <a:avLst/>
          </a:prstGeom>
          <a:noFill/>
        </p:spPr>
        <p:txBody>
          <a:bodyPr wrap="none" lIns="91440" tIns="45720" rIns="91440" bIns="45720">
            <a:spAutoFit/>
          </a:bodyPr>
          <a:lstStyle/>
          <a:p>
            <a:pPr algn="ctr"/>
            <a:r>
              <a:rPr lang="en-US" sz="5400" b="1" cap="none" spc="50" dirty="0">
                <a:ln w="9525" cmpd="sng">
                  <a:noFill/>
                  <a:prstDash val="solid"/>
                </a:ln>
                <a:solidFill>
                  <a:srgbClr val="FF0000">
                    <a:alpha val="45000"/>
                  </a:srgbClr>
                </a:solidFill>
                <a:effectLst>
                  <a:glow rad="38100">
                    <a:schemeClr val="accent1">
                      <a:alpha val="40000"/>
                    </a:schemeClr>
                  </a:glow>
                </a:effectLst>
              </a:rPr>
              <a:t>Needs Update</a:t>
            </a:r>
          </a:p>
        </p:txBody>
      </p:sp>
    </p:spTree>
    <p:extLst>
      <p:ext uri="{BB962C8B-B14F-4D97-AF65-F5344CB8AC3E}">
        <p14:creationId xmlns:p14="http://schemas.microsoft.com/office/powerpoint/2010/main" val="350134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AAA24-2836-BB4F-AD2A-10EC2ED18260}"/>
              </a:ext>
            </a:extLst>
          </p:cNvPr>
          <p:cNvSpPr>
            <a:spLocks noGrp="1"/>
          </p:cNvSpPr>
          <p:nvPr>
            <p:ph type="sldNum" sz="quarter" idx="10"/>
          </p:nvPr>
        </p:nvSpPr>
        <p:spPr/>
        <p:txBody>
          <a:bodyPr/>
          <a:lstStyle/>
          <a:p>
            <a:r>
              <a:rPr lang="en-US"/>
              <a:t>Page </a:t>
            </a:r>
            <a:fld id="{5CEB1954-798B-554E-B8B4-F1895C4D5BFC}" type="slidenum">
              <a:rPr lang="en-US" smtClean="0"/>
              <a:pPr/>
              <a:t>5</a:t>
            </a:fld>
            <a:r>
              <a:rPr lang="en-US"/>
              <a:t> | © Smithers, 2019</a:t>
            </a:r>
            <a:endParaRPr lang="en-US" dirty="0"/>
          </a:p>
        </p:txBody>
      </p:sp>
      <p:sp>
        <p:nvSpPr>
          <p:cNvPr id="22" name="Title 1">
            <a:extLst>
              <a:ext uri="{FF2B5EF4-FFF2-40B4-BE49-F238E27FC236}">
                <a16:creationId xmlns:a16="http://schemas.microsoft.com/office/drawing/2014/main" id="{2843AA60-6604-4BA2-94F4-1232BD8075F0}"/>
              </a:ext>
            </a:extLst>
          </p:cNvPr>
          <p:cNvSpPr txBox="1">
            <a:spLocks/>
          </p:cNvSpPr>
          <p:nvPr/>
        </p:nvSpPr>
        <p:spPr>
          <a:xfrm>
            <a:off x="364672" y="663160"/>
            <a:ext cx="9114608" cy="11285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a:lstStyle>
          <a:p>
            <a:r>
              <a:rPr lang="en-US" sz="3600" dirty="0"/>
              <a:t>Business Update – </a:t>
            </a:r>
            <a:r>
              <a:rPr lang="en-US" sz="3600" i="1" dirty="0"/>
              <a:t>Choosing to Thrive</a:t>
            </a:r>
          </a:p>
        </p:txBody>
      </p:sp>
      <p:sp>
        <p:nvSpPr>
          <p:cNvPr id="25" name="Content Placeholder 4">
            <a:extLst>
              <a:ext uri="{FF2B5EF4-FFF2-40B4-BE49-F238E27FC236}">
                <a16:creationId xmlns:a16="http://schemas.microsoft.com/office/drawing/2014/main" id="{6F3D306A-F8BF-41FE-84D2-5820A9BAAE2A}"/>
              </a:ext>
            </a:extLst>
          </p:cNvPr>
          <p:cNvSpPr txBox="1">
            <a:spLocks/>
          </p:cNvSpPr>
          <p:nvPr/>
        </p:nvSpPr>
        <p:spPr>
          <a:xfrm>
            <a:off x="364672" y="1605280"/>
            <a:ext cx="11177088" cy="4468272"/>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Despite the many challenges of 2020, SQA finished the year financially strong with the months of March through June being the hardest hit with cancellations/postponements (average of 60% of days realized vs planned for these given months alone);</a:t>
            </a:r>
          </a:p>
          <a:p>
            <a:r>
              <a:rPr lang="en-US" sz="1800" dirty="0"/>
              <a:t>Cost controls were closely observed throughout the year with various Heat Map exercises performed weekly now monthly to make sure Revenue being forecasted/realized (‘real-time’) was aligned and attempting to stay close to necessary profit levels;</a:t>
            </a:r>
          </a:p>
          <a:p>
            <a:r>
              <a:rPr lang="en-US" sz="1800" dirty="0"/>
              <a:t>Through this experience with COVID-19 to date, there are countless signs that our team (collectively) has become stronger at dealing with adversity (of any kind) as well as we have a business overall resilient enough </a:t>
            </a:r>
            <a:r>
              <a:rPr lang="en-US" sz="1800" b="1" i="1" dirty="0"/>
              <a:t>to not have to </a:t>
            </a:r>
            <a:r>
              <a:rPr lang="en-US" sz="1800" dirty="0"/>
              <a:t>take some of the actions that we witnessed our competitors taking in 2020 and to some extent still in 2021 (pay cuts, employee separations, etc.);</a:t>
            </a:r>
          </a:p>
          <a:p>
            <a:r>
              <a:rPr lang="en-US" sz="1800" dirty="0"/>
              <a:t>As we continue to ‘return to normal’, it is imperative that we all exercise all of the necessary Health/Safety protocols to execute our work and support a safe environment for both our team members and Clients.</a:t>
            </a:r>
          </a:p>
          <a:p>
            <a:endParaRPr lang="en-US" sz="1800" dirty="0"/>
          </a:p>
          <a:p>
            <a:endParaRPr lang="en-US" sz="1800" dirty="0"/>
          </a:p>
          <a:p>
            <a:endParaRPr lang="en-US" sz="1500" dirty="0"/>
          </a:p>
          <a:p>
            <a:pPr marL="0" indent="0">
              <a:buNone/>
            </a:pPr>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34856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AAA24-2836-BB4F-AD2A-10EC2ED18260}"/>
              </a:ext>
            </a:extLst>
          </p:cNvPr>
          <p:cNvSpPr>
            <a:spLocks noGrp="1"/>
          </p:cNvSpPr>
          <p:nvPr>
            <p:ph type="sldNum" sz="quarter" idx="10"/>
          </p:nvPr>
        </p:nvSpPr>
        <p:spPr/>
        <p:txBody>
          <a:bodyPr/>
          <a:lstStyle/>
          <a:p>
            <a:r>
              <a:rPr lang="en-US"/>
              <a:t>Page </a:t>
            </a:r>
            <a:fld id="{5CEB1954-798B-554E-B8B4-F1895C4D5BFC}" type="slidenum">
              <a:rPr lang="en-US" smtClean="0"/>
              <a:pPr/>
              <a:t>6</a:t>
            </a:fld>
            <a:r>
              <a:rPr lang="en-US"/>
              <a:t> | © Smithers, 2019</a:t>
            </a:r>
            <a:endParaRPr lang="en-US" dirty="0"/>
          </a:p>
        </p:txBody>
      </p:sp>
      <p:sp>
        <p:nvSpPr>
          <p:cNvPr id="22" name="Title 1">
            <a:extLst>
              <a:ext uri="{FF2B5EF4-FFF2-40B4-BE49-F238E27FC236}">
                <a16:creationId xmlns:a16="http://schemas.microsoft.com/office/drawing/2014/main" id="{2843AA60-6604-4BA2-94F4-1232BD8075F0}"/>
              </a:ext>
            </a:extLst>
          </p:cNvPr>
          <p:cNvSpPr txBox="1">
            <a:spLocks/>
          </p:cNvSpPr>
          <p:nvPr/>
        </p:nvSpPr>
        <p:spPr>
          <a:xfrm>
            <a:off x="364672" y="663160"/>
            <a:ext cx="9114608" cy="11285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a:lstStyle>
          <a:p>
            <a:r>
              <a:rPr lang="en-US" sz="3600" dirty="0"/>
              <a:t>Business Update – </a:t>
            </a:r>
            <a:r>
              <a:rPr lang="en-US" sz="3600" i="1" dirty="0"/>
              <a:t>Choosing to Thrive (cont.)</a:t>
            </a:r>
          </a:p>
        </p:txBody>
      </p:sp>
      <p:sp>
        <p:nvSpPr>
          <p:cNvPr id="5" name="Content Placeholder 4">
            <a:extLst>
              <a:ext uri="{FF2B5EF4-FFF2-40B4-BE49-F238E27FC236}">
                <a16:creationId xmlns:a16="http://schemas.microsoft.com/office/drawing/2014/main" id="{2B63FAF4-CBA8-4FE6-9925-9C5722873824}"/>
              </a:ext>
            </a:extLst>
          </p:cNvPr>
          <p:cNvSpPr txBox="1">
            <a:spLocks/>
          </p:cNvSpPr>
          <p:nvPr/>
        </p:nvSpPr>
        <p:spPr>
          <a:xfrm>
            <a:off x="364672" y="1605280"/>
            <a:ext cx="11177088" cy="4468272"/>
          </a:xfrm>
          <a:prstGeom prst="rect">
            <a:avLst/>
          </a:prstGeom>
        </p:spPr>
        <p:txBody>
          <a:bodyP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As mentioned in 2020, we also made a conscious decision not only to survive but take actions to encourage the business to thrive moving through the remainder of 2020 and now into 2021:</a:t>
            </a:r>
          </a:p>
          <a:p>
            <a:pPr lvl="1"/>
            <a:r>
              <a:rPr lang="en-US" sz="1800" dirty="0"/>
              <a:t>Business Operating Systems (BOS), continues to drive our business daily and allows us to have visibility into risk areas that demand attention;</a:t>
            </a:r>
          </a:p>
          <a:p>
            <a:pPr lvl="1"/>
            <a:r>
              <a:rPr lang="en-US" sz="1800" dirty="0"/>
              <a:t>Client Portal, now approaching 50% complete with Client set-up in this system, is allowing us to complete the final piece of ONE Shared Operating Platform (SQA Auditor, Client and back office), this is imperative to our future with bringing more efficiencies and a more overall flexible Client solution approach with doing business with SQA;</a:t>
            </a:r>
          </a:p>
          <a:p>
            <a:pPr lvl="1"/>
            <a:r>
              <a:rPr lang="en-US" sz="1800" dirty="0"/>
              <a:t>Operation Support Coordinator (OSC) tools through the OSC Levels Training program continue to be our vehicle of driving OSC competencies and understanding of our overall business;</a:t>
            </a:r>
          </a:p>
          <a:p>
            <a:pPr lvl="1"/>
            <a:r>
              <a:rPr lang="en-US" sz="1800" dirty="0"/>
              <a:t>MAJOR commitments are being made to the future allowance of scale of our business as well as additional Technical bench strength with fully staffing each of the Cells with a Sector Manager position as well as the Director of Operations role;</a:t>
            </a:r>
          </a:p>
          <a:p>
            <a:pPr lvl="1"/>
            <a:r>
              <a:rPr lang="en-US" sz="1800" dirty="0"/>
              <a:t>Increased tools and spend is being executed/planned in the areas of Marketing to raise SQA brand recognition to a larger potential Client audience as well as support our ongoing efforts in growing Accounts as a larger % of our overall business.</a:t>
            </a:r>
          </a:p>
          <a:p>
            <a:pPr marL="457200" lvl="1" indent="0">
              <a:buNone/>
            </a:pPr>
            <a:endParaRPr lang="en-US" sz="1800" dirty="0"/>
          </a:p>
          <a:p>
            <a:pPr lvl="1"/>
            <a:endParaRPr lang="en-US" sz="1800" dirty="0"/>
          </a:p>
          <a:p>
            <a:endParaRPr lang="en-US" sz="1800" dirty="0"/>
          </a:p>
          <a:p>
            <a:endParaRPr lang="en-US" sz="1500" dirty="0"/>
          </a:p>
          <a:p>
            <a:pPr marL="0" indent="0">
              <a:buNone/>
            </a:pPr>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34900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AAA24-2836-BB4F-AD2A-10EC2ED18260}"/>
              </a:ext>
            </a:extLst>
          </p:cNvPr>
          <p:cNvSpPr>
            <a:spLocks noGrp="1"/>
          </p:cNvSpPr>
          <p:nvPr>
            <p:ph type="sldNum" sz="quarter" idx="10"/>
          </p:nvPr>
        </p:nvSpPr>
        <p:spPr/>
        <p:txBody>
          <a:bodyPr/>
          <a:lstStyle/>
          <a:p>
            <a:r>
              <a:rPr lang="en-US"/>
              <a:t>Page </a:t>
            </a:r>
            <a:fld id="{5CEB1954-798B-554E-B8B4-F1895C4D5BFC}" type="slidenum">
              <a:rPr lang="en-US" smtClean="0"/>
              <a:pPr/>
              <a:t>7</a:t>
            </a:fld>
            <a:r>
              <a:rPr lang="en-US"/>
              <a:t> | © Smithers, 2019</a:t>
            </a:r>
            <a:endParaRPr lang="en-US" dirty="0"/>
          </a:p>
        </p:txBody>
      </p:sp>
      <p:sp>
        <p:nvSpPr>
          <p:cNvPr id="22" name="Title 1">
            <a:extLst>
              <a:ext uri="{FF2B5EF4-FFF2-40B4-BE49-F238E27FC236}">
                <a16:creationId xmlns:a16="http://schemas.microsoft.com/office/drawing/2014/main" id="{2843AA60-6604-4BA2-94F4-1232BD8075F0}"/>
              </a:ext>
            </a:extLst>
          </p:cNvPr>
          <p:cNvSpPr txBox="1">
            <a:spLocks/>
          </p:cNvSpPr>
          <p:nvPr/>
        </p:nvSpPr>
        <p:spPr>
          <a:xfrm>
            <a:off x="364672" y="663160"/>
            <a:ext cx="9114608" cy="11285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a:lstStyle>
          <a:p>
            <a:r>
              <a:rPr lang="en-US" sz="3600" dirty="0"/>
              <a:t>Remote Audit</a:t>
            </a:r>
            <a:endParaRPr lang="en-US" sz="3600" i="1" dirty="0"/>
          </a:p>
        </p:txBody>
      </p:sp>
      <p:sp>
        <p:nvSpPr>
          <p:cNvPr id="5" name="Content Placeholder 4">
            <a:extLst>
              <a:ext uri="{FF2B5EF4-FFF2-40B4-BE49-F238E27FC236}">
                <a16:creationId xmlns:a16="http://schemas.microsoft.com/office/drawing/2014/main" id="{2B63FAF4-CBA8-4FE6-9925-9C5722873824}"/>
              </a:ext>
            </a:extLst>
          </p:cNvPr>
          <p:cNvSpPr txBox="1">
            <a:spLocks/>
          </p:cNvSpPr>
          <p:nvPr/>
        </p:nvSpPr>
        <p:spPr>
          <a:xfrm>
            <a:off x="364672" y="1605279"/>
            <a:ext cx="11177088" cy="4285157"/>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Major question – What is the future with Remote Audit @ SQA?</a:t>
            </a:r>
          </a:p>
          <a:p>
            <a:r>
              <a:rPr lang="en-US" sz="1800" dirty="0"/>
              <a:t>As part of a recent Voice of Customer (VOC) survey and what was just presented during the ‘</a:t>
            </a:r>
            <a:r>
              <a:rPr lang="en-US" sz="1800" i="1" dirty="0"/>
              <a:t>Remote Audit – One Year Later</a:t>
            </a:r>
            <a:r>
              <a:rPr lang="en-US" sz="1800" dirty="0"/>
              <a:t>’ Virtual Quality Conference presentation, we have collected the following statistics from a Client perspective regarding Remote Audit: </a:t>
            </a:r>
          </a:p>
          <a:p>
            <a:pPr lvl="1"/>
            <a:r>
              <a:rPr lang="en-US" sz="1800" dirty="0"/>
              <a:t>75% of respondents reported ‘no difference’ in Audit Objective achievement given any technology issues incurred;</a:t>
            </a:r>
          </a:p>
          <a:p>
            <a:pPr lvl="1"/>
            <a:r>
              <a:rPr lang="en-US" sz="1800" dirty="0"/>
              <a:t>90% of respondents reported the Auditor ‘arrived at audit with all of the necessary competencies to support Remote Audit;</a:t>
            </a:r>
          </a:p>
          <a:p>
            <a:pPr lvl="1"/>
            <a:r>
              <a:rPr lang="en-US" sz="1800" dirty="0"/>
              <a:t>70% of respondents reported ‘no difference with non-audit’ during Remote Audit vs On-Site Audit;</a:t>
            </a:r>
          </a:p>
          <a:p>
            <a:pPr lvl="1"/>
            <a:r>
              <a:rPr lang="en-US" sz="1800" dirty="0"/>
              <a:t>80% of respondents reported ‘no difference in the Auditor’s ability identify Concerns/Nonconformances’ during Remote Audit;</a:t>
            </a:r>
          </a:p>
          <a:p>
            <a:pPr lvl="1"/>
            <a:r>
              <a:rPr lang="en-US" sz="1800" dirty="0"/>
              <a:t>Nearly 80% of respondents reported ‘no difference to some to significant gain in overall effectiveness with Remote Audit vs On-Site Audits</a:t>
            </a:r>
          </a:p>
          <a:p>
            <a:pPr lvl="1"/>
            <a:endParaRPr lang="en-US" sz="1800" dirty="0"/>
          </a:p>
          <a:p>
            <a:endParaRPr lang="en-US" sz="1800" dirty="0"/>
          </a:p>
          <a:p>
            <a:endParaRPr lang="en-US" sz="1500" dirty="0"/>
          </a:p>
          <a:p>
            <a:pPr marL="0" indent="0">
              <a:buNone/>
            </a:pPr>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2478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AAA24-2836-BB4F-AD2A-10EC2ED18260}"/>
              </a:ext>
            </a:extLst>
          </p:cNvPr>
          <p:cNvSpPr>
            <a:spLocks noGrp="1"/>
          </p:cNvSpPr>
          <p:nvPr>
            <p:ph type="sldNum" sz="quarter" idx="10"/>
          </p:nvPr>
        </p:nvSpPr>
        <p:spPr/>
        <p:txBody>
          <a:bodyPr/>
          <a:lstStyle/>
          <a:p>
            <a:r>
              <a:rPr lang="en-US"/>
              <a:t>Page </a:t>
            </a:r>
            <a:fld id="{5CEB1954-798B-554E-B8B4-F1895C4D5BFC}" type="slidenum">
              <a:rPr lang="en-US" smtClean="0"/>
              <a:pPr/>
              <a:t>8</a:t>
            </a:fld>
            <a:r>
              <a:rPr lang="en-US"/>
              <a:t> | © Smithers, 2019</a:t>
            </a:r>
            <a:endParaRPr lang="en-US" dirty="0"/>
          </a:p>
        </p:txBody>
      </p:sp>
      <p:sp>
        <p:nvSpPr>
          <p:cNvPr id="22" name="Title 1">
            <a:extLst>
              <a:ext uri="{FF2B5EF4-FFF2-40B4-BE49-F238E27FC236}">
                <a16:creationId xmlns:a16="http://schemas.microsoft.com/office/drawing/2014/main" id="{2843AA60-6604-4BA2-94F4-1232BD8075F0}"/>
              </a:ext>
            </a:extLst>
          </p:cNvPr>
          <p:cNvSpPr txBox="1">
            <a:spLocks/>
          </p:cNvSpPr>
          <p:nvPr/>
        </p:nvSpPr>
        <p:spPr>
          <a:xfrm>
            <a:off x="364672" y="663160"/>
            <a:ext cx="9114608" cy="11285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a:lstStyle>
          <a:p>
            <a:r>
              <a:rPr lang="en-US" sz="3600" dirty="0"/>
              <a:t>Remote Audit (cont.)</a:t>
            </a:r>
            <a:endParaRPr lang="en-US" sz="3600" i="1" dirty="0"/>
          </a:p>
        </p:txBody>
      </p:sp>
      <p:sp>
        <p:nvSpPr>
          <p:cNvPr id="5" name="Content Placeholder 4">
            <a:extLst>
              <a:ext uri="{FF2B5EF4-FFF2-40B4-BE49-F238E27FC236}">
                <a16:creationId xmlns:a16="http://schemas.microsoft.com/office/drawing/2014/main" id="{2B63FAF4-CBA8-4FE6-9925-9C5722873824}"/>
              </a:ext>
            </a:extLst>
          </p:cNvPr>
          <p:cNvSpPr txBox="1">
            <a:spLocks/>
          </p:cNvSpPr>
          <p:nvPr/>
        </p:nvSpPr>
        <p:spPr>
          <a:xfrm>
            <a:off x="364672" y="1605280"/>
            <a:ext cx="8662370" cy="2732804"/>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Now granted those statistics are from a Client perspective … (i.e. SQA does believe that Nonconformance activity thus far has taken a dip with Remote Audits, SQA has also observed some cases of lack of Auditor Competency/Execution with Remote Audit tools and SQA has observed hardly any additional time requests with Remote Audit which is difficult to understand where some additional complexities may be taken on with Remote Audit) … </a:t>
            </a:r>
            <a:r>
              <a:rPr lang="en-US" sz="1800" b="1" i="1" dirty="0"/>
              <a:t>however</a:t>
            </a:r>
            <a:r>
              <a:rPr lang="en-US" sz="1800" dirty="0"/>
              <a:t>, it is clear that the genie has been let out of the bottle and some form of Remote Audit is here to stay (where allowed per AB/Oversight requirements). </a:t>
            </a:r>
          </a:p>
          <a:p>
            <a:r>
              <a:rPr lang="en-US" sz="1800" dirty="0"/>
              <a:t>SQA will continue to be a part of these discussions wherever possible whether it be the IAAR, IAQG/AAQG, IAF or IAOB/IATF;</a:t>
            </a:r>
          </a:p>
        </p:txBody>
      </p:sp>
      <p:pic>
        <p:nvPicPr>
          <p:cNvPr id="1026" name="Picture 2" descr="Image result for genie out of the bottle">
            <a:extLst>
              <a:ext uri="{FF2B5EF4-FFF2-40B4-BE49-F238E27FC236}">
                <a16:creationId xmlns:a16="http://schemas.microsoft.com/office/drawing/2014/main" id="{387CFA21-683D-4022-80D5-454966C8C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1148" y="1605280"/>
            <a:ext cx="2505963" cy="273280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070475C2-D307-4FBA-9137-91B9AF6A9EDE}"/>
              </a:ext>
            </a:extLst>
          </p:cNvPr>
          <p:cNvSpPr txBox="1">
            <a:spLocks/>
          </p:cNvSpPr>
          <p:nvPr/>
        </p:nvSpPr>
        <p:spPr>
          <a:xfrm>
            <a:off x="350221" y="4399594"/>
            <a:ext cx="11356890" cy="1706252"/>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dirty="0">
                <a:effectLst/>
                <a:ea typeface="Times New Roman" panose="02020603050405020304" pitchFamily="18" charset="0"/>
              </a:rPr>
              <a:t>For any Remote Audits the following policy will still apply:</a:t>
            </a:r>
          </a:p>
          <a:p>
            <a:pPr>
              <a:spcBef>
                <a:spcPts val="0"/>
              </a:spcBef>
            </a:pPr>
            <a:endParaRPr lang="en-US" sz="1800" dirty="0">
              <a:effectLst/>
              <a:ea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1600" dirty="0">
                <a:effectLst/>
                <a:ea typeface="Times New Roman" panose="02020603050405020304" pitchFamily="18" charset="0"/>
              </a:rPr>
              <a:t>For any IATF 16949 and AS9100 Audits effective August 1</a:t>
            </a:r>
            <a:r>
              <a:rPr lang="en-US" sz="1600" baseline="30000" dirty="0">
                <a:effectLst/>
                <a:ea typeface="Times New Roman" panose="02020603050405020304" pitchFamily="18" charset="0"/>
              </a:rPr>
              <a:t>st</a:t>
            </a:r>
            <a:r>
              <a:rPr lang="en-US" sz="1600" dirty="0">
                <a:effectLst/>
                <a:ea typeface="Times New Roman" panose="02020603050405020304" pitchFamily="18" charset="0"/>
              </a:rPr>
              <a:t>, 2021; ICT (Remote) will only be permitted due to a Client reported COVID-19 case or set of cases within the last (30) days or otherwise if required specifically in compliance with Local, State or CDC Guidance requirements.</a:t>
            </a:r>
            <a:endParaRPr lang="en-US" sz="1600" dirty="0">
              <a:effectLst/>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600" dirty="0">
                <a:effectLst/>
                <a:ea typeface="Times New Roman" panose="02020603050405020304" pitchFamily="18" charset="0"/>
              </a:rPr>
              <a:t>For any ISO-based Audits effective August 1</a:t>
            </a:r>
            <a:r>
              <a:rPr lang="en-US" sz="1600" baseline="30000" dirty="0">
                <a:effectLst/>
                <a:ea typeface="Times New Roman" panose="02020603050405020304" pitchFamily="18" charset="0"/>
              </a:rPr>
              <a:t>st</a:t>
            </a:r>
            <a:r>
              <a:rPr lang="en-US" sz="1600" dirty="0">
                <a:effectLst/>
                <a:ea typeface="Times New Roman" panose="02020603050405020304" pitchFamily="18" charset="0"/>
              </a:rPr>
              <a:t>, 2021; ICT (Remote) will continue to be subject to SQA management approval while considering conditions above as well as the risks with conducting Audit via on-site vs. Remote.</a:t>
            </a:r>
            <a:endParaRPr lang="en-US" sz="1600" dirty="0"/>
          </a:p>
          <a:p>
            <a:endParaRPr lang="en-US" sz="1800" dirty="0"/>
          </a:p>
        </p:txBody>
      </p:sp>
    </p:spTree>
    <p:extLst>
      <p:ext uri="{BB962C8B-B14F-4D97-AF65-F5344CB8AC3E}">
        <p14:creationId xmlns:p14="http://schemas.microsoft.com/office/powerpoint/2010/main" val="218357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AAA24-2836-BB4F-AD2A-10EC2ED18260}"/>
              </a:ext>
            </a:extLst>
          </p:cNvPr>
          <p:cNvSpPr>
            <a:spLocks noGrp="1"/>
          </p:cNvSpPr>
          <p:nvPr>
            <p:ph type="sldNum" sz="quarter" idx="10"/>
          </p:nvPr>
        </p:nvSpPr>
        <p:spPr/>
        <p:txBody>
          <a:bodyPr/>
          <a:lstStyle/>
          <a:p>
            <a:r>
              <a:rPr lang="en-US"/>
              <a:t>Page </a:t>
            </a:r>
            <a:fld id="{5CEB1954-798B-554E-B8B4-F1895C4D5BFC}" type="slidenum">
              <a:rPr lang="en-US" smtClean="0"/>
              <a:pPr/>
              <a:t>9</a:t>
            </a:fld>
            <a:r>
              <a:rPr lang="en-US"/>
              <a:t> | © Smithers, 2019</a:t>
            </a:r>
            <a:endParaRPr lang="en-US" dirty="0"/>
          </a:p>
        </p:txBody>
      </p:sp>
      <p:sp>
        <p:nvSpPr>
          <p:cNvPr id="22" name="Title 1">
            <a:extLst>
              <a:ext uri="{FF2B5EF4-FFF2-40B4-BE49-F238E27FC236}">
                <a16:creationId xmlns:a16="http://schemas.microsoft.com/office/drawing/2014/main" id="{2843AA60-6604-4BA2-94F4-1232BD8075F0}"/>
              </a:ext>
            </a:extLst>
          </p:cNvPr>
          <p:cNvSpPr txBox="1">
            <a:spLocks/>
          </p:cNvSpPr>
          <p:nvPr/>
        </p:nvSpPr>
        <p:spPr>
          <a:xfrm>
            <a:off x="364672" y="663160"/>
            <a:ext cx="9114608" cy="11285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a:lstStyle>
          <a:p>
            <a:r>
              <a:rPr lang="en-US" sz="3600" dirty="0"/>
              <a:t>Maintaining Client Contact Information</a:t>
            </a:r>
          </a:p>
        </p:txBody>
      </p:sp>
      <p:sp>
        <p:nvSpPr>
          <p:cNvPr id="25" name="Content Placeholder 4">
            <a:extLst>
              <a:ext uri="{FF2B5EF4-FFF2-40B4-BE49-F238E27FC236}">
                <a16:creationId xmlns:a16="http://schemas.microsoft.com/office/drawing/2014/main" id="{6F3D306A-F8BF-41FE-84D2-5820A9BAAE2A}"/>
              </a:ext>
            </a:extLst>
          </p:cNvPr>
          <p:cNvSpPr txBox="1">
            <a:spLocks/>
          </p:cNvSpPr>
          <p:nvPr/>
        </p:nvSpPr>
        <p:spPr>
          <a:xfrm>
            <a:off x="364672" y="1605280"/>
            <a:ext cx="11462656" cy="4468272"/>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SQA Auditors will always remain the ‘face’ of the SQA Business to our Clients</a:t>
            </a:r>
          </a:p>
          <a:p>
            <a:r>
              <a:rPr lang="en-US" sz="1800" dirty="0"/>
              <a:t>As an SQA Auditor, you maintain a relationship with the Client which the back-office cannot surpass and often times, if changes occur with a given Client, you are the first to know</a:t>
            </a:r>
          </a:p>
          <a:p>
            <a:r>
              <a:rPr lang="en-US" sz="1800" dirty="0"/>
              <a:t>Now a year ago, I was reporting an average bounce-back rate of 13% on various Client communications… we are now seeing rates regularly around 5% (great job to everyone, great job in particular to those supporting clean-up of Client information during BOS/Client Portal work!)</a:t>
            </a:r>
          </a:p>
          <a:p>
            <a:r>
              <a:rPr lang="en-US" sz="1800" dirty="0"/>
              <a:t>We must continue to drive this as point of contact information is critical for BOS/Client Portal to ensure Clients are appropriately receiving information so please keep up the good work and continue to communicate any changes with your OSCs regularly. </a:t>
            </a:r>
          </a:p>
          <a:p>
            <a:pPr marL="0" indent="0">
              <a:buNone/>
            </a:pPr>
            <a:endParaRPr lang="en-US" sz="1800" dirty="0"/>
          </a:p>
          <a:p>
            <a:endParaRPr lang="en-US" sz="1800" dirty="0"/>
          </a:p>
        </p:txBody>
      </p:sp>
    </p:spTree>
    <p:extLst>
      <p:ext uri="{BB962C8B-B14F-4D97-AF65-F5344CB8AC3E}">
        <p14:creationId xmlns:p14="http://schemas.microsoft.com/office/powerpoint/2010/main" val="103363907"/>
      </p:ext>
    </p:extLst>
  </p:cSld>
  <p:clrMapOvr>
    <a:masterClrMapping/>
  </p:clrMapOvr>
</p:sld>
</file>

<file path=ppt/theme/theme1.xml><?xml version="1.0" encoding="utf-8"?>
<a:theme xmlns:a="http://schemas.openxmlformats.org/drawingml/2006/main" name="Primary Master">
  <a:themeElements>
    <a:clrScheme name="Custom 1">
      <a:dk1>
        <a:srgbClr val="000000"/>
      </a:dk1>
      <a:lt1>
        <a:srgbClr val="FFFFFF"/>
      </a:lt1>
      <a:dk2>
        <a:srgbClr val="484849"/>
      </a:dk2>
      <a:lt2>
        <a:srgbClr val="CDCFD0"/>
      </a:lt2>
      <a:accent1>
        <a:srgbClr val="0A2240"/>
      </a:accent1>
      <a:accent2>
        <a:srgbClr val="F6CF3F"/>
      </a:accent2>
      <a:accent3>
        <a:srgbClr val="CDCFD0"/>
      </a:accent3>
      <a:accent4>
        <a:srgbClr val="F6CF3F"/>
      </a:accent4>
      <a:accent5>
        <a:srgbClr val="236093"/>
      </a:accent5>
      <a:accent6>
        <a:srgbClr val="34A1E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33A6A48E33C48B65402FE18CC1841" ma:contentTypeVersion="7" ma:contentTypeDescription="Create a new document." ma:contentTypeScope="" ma:versionID="78f69970546295508ef2d5ee2c7c6ee9">
  <xsd:schema xmlns:xsd="http://www.w3.org/2001/XMLSchema" xmlns:xs="http://www.w3.org/2001/XMLSchema" xmlns:p="http://schemas.microsoft.com/office/2006/metadata/properties" xmlns:ns2="0cf449d6-2ee5-49c8-b235-280ad5924c7d" targetNamespace="http://schemas.microsoft.com/office/2006/metadata/properties" ma:root="true" ma:fieldsID="5a68d5907697f8b36d59ac3f28cec11f" ns2:_="">
    <xsd:import namespace="0cf449d6-2ee5-49c8-b235-280ad5924c7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449d6-2ee5-49c8-b235-280ad5924c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Item"/>
        <xsd:element ref="dc:subject" minOccurs="0" maxOccurs="1"/>
        <xsd:element ref="dc:description" minOccurs="0" maxOccurs="1" ma:index="11"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cf449d6-2ee5-49c8-b235-280ad5924c7d">ZNS7K36FFV7K-337-27054</_dlc_DocId>
    <_dlc_DocIdUrl xmlns="0cf449d6-2ee5-49c8-b235-280ad5924c7d">
      <Url>https://home.smithers.com/ops/sqa/_layouts/15/DocIdRedir.aspx?ID=ZNS7K36FFV7K-337-27054</Url>
      <Description>ZNS7K36FFV7K-337-27054</Description>
    </_dlc_DocIdUrl>
  </documentManagement>
</p:properties>
</file>

<file path=customXml/itemProps1.xml><?xml version="1.0" encoding="utf-8"?>
<ds:datastoreItem xmlns:ds="http://schemas.openxmlformats.org/officeDocument/2006/customXml" ds:itemID="{CDC73F31-4EF5-4B73-BA67-9F9245657D33}"/>
</file>

<file path=customXml/itemProps2.xml><?xml version="1.0" encoding="utf-8"?>
<ds:datastoreItem xmlns:ds="http://schemas.openxmlformats.org/officeDocument/2006/customXml" ds:itemID="{B6125130-5D23-4166-AD7E-387BC1585CDD}"/>
</file>

<file path=customXml/itemProps3.xml><?xml version="1.0" encoding="utf-8"?>
<ds:datastoreItem xmlns:ds="http://schemas.openxmlformats.org/officeDocument/2006/customXml" ds:itemID="{A9E6AB7A-205B-462A-ACAD-A036B0578201}"/>
</file>

<file path=customXml/itemProps4.xml><?xml version="1.0" encoding="utf-8"?>
<ds:datastoreItem xmlns:ds="http://schemas.openxmlformats.org/officeDocument/2006/customXml" ds:itemID="{94AFF827-A3DE-4DAE-9F25-0B7FE7CD23BB}"/>
</file>

<file path=docProps/app.xml><?xml version="1.0" encoding="utf-8"?>
<Properties xmlns="http://schemas.openxmlformats.org/officeDocument/2006/extended-properties" xmlns:vt="http://schemas.openxmlformats.org/officeDocument/2006/docPropsVTypes">
  <Template/>
  <TotalTime>15451</TotalTime>
  <Words>1543</Words>
  <Application>Microsoft Office PowerPoint</Application>
  <PresentationFormat>Widescreen</PresentationFormat>
  <Paragraphs>136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Primary Master</vt:lpstr>
      <vt:lpstr>Auditor Training 2021: Opening Remarks &amp; General Business Overview</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Smithers Start</dc:title>
  <dc:creator>Kevin Moran</dc:creator>
  <cp:lastModifiedBy>Aaron Troschinetz</cp:lastModifiedBy>
  <cp:revision>188</cp:revision>
  <dcterms:created xsi:type="dcterms:W3CDTF">2019-01-21T16:41:35Z</dcterms:created>
  <dcterms:modified xsi:type="dcterms:W3CDTF">2021-06-27T19:33:24Z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1270581</vt:lpwstr>
  </property>
  <property fmtid="{D5CDD505-2E9C-101B-9397-08002B2CF9AE}" pid="3" name="NXPowerLiteSettings">
    <vt:lpwstr>C7000400038000</vt:lpwstr>
  </property>
  <property fmtid="{D5CDD505-2E9C-101B-9397-08002B2CF9AE}" pid="4" name="NXPowerLiteVersion">
    <vt:lpwstr>S9.0.1</vt:lpwstr>
  </property>
  <property fmtid="{D5CDD505-2E9C-101B-9397-08002B2CF9AE}" pid="5" name="ContentTypeId">
    <vt:lpwstr>0x0101003B733A6A48E33C48B65402FE18CC1841</vt:lpwstr>
  </property>
  <property fmtid="{D5CDD505-2E9C-101B-9397-08002B2CF9AE}" pid="6" name="_dlc_DocIdItemGuid">
    <vt:lpwstr>ed91782c-da58-4f81-aa49-7fb3d07dbdf6</vt:lpwstr>
  </property>
</Properties>
</file>