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84" r:id="rId5"/>
  </p:sldMasterIdLst>
  <p:notesMasterIdLst>
    <p:notesMasterId r:id="rId25"/>
  </p:notesMasterIdLst>
  <p:handoutMasterIdLst>
    <p:handoutMasterId r:id="rId26"/>
  </p:handoutMasterIdLst>
  <p:sldIdLst>
    <p:sldId id="256" r:id="rId6"/>
    <p:sldId id="274" r:id="rId7"/>
    <p:sldId id="297" r:id="rId8"/>
    <p:sldId id="312" r:id="rId9"/>
    <p:sldId id="303" r:id="rId10"/>
    <p:sldId id="307" r:id="rId11"/>
    <p:sldId id="306" r:id="rId12"/>
    <p:sldId id="317" r:id="rId13"/>
    <p:sldId id="320" r:id="rId14"/>
    <p:sldId id="318" r:id="rId15"/>
    <p:sldId id="316" r:id="rId16"/>
    <p:sldId id="322" r:id="rId17"/>
    <p:sldId id="313" r:id="rId18"/>
    <p:sldId id="324" r:id="rId19"/>
    <p:sldId id="323" r:id="rId20"/>
    <p:sldId id="325" r:id="rId21"/>
    <p:sldId id="321" r:id="rId22"/>
    <p:sldId id="319" r:id="rId23"/>
    <p:sldId id="295"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A2240"/>
    <a:srgbClr val="A8353A"/>
    <a:srgbClr val="9E925F"/>
    <a:srgbClr val="457A7C"/>
    <a:srgbClr val="B74040"/>
    <a:srgbClr val="93875C"/>
    <a:srgbClr val="38848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7" autoAdjust="0"/>
    <p:restoredTop sz="94651" autoAdjust="0"/>
  </p:normalViewPr>
  <p:slideViewPr>
    <p:cSldViewPr snapToGrid="0" snapToObjects="1">
      <p:cViewPr varScale="1">
        <p:scale>
          <a:sx n="67" d="100"/>
          <a:sy n="67" d="100"/>
        </p:scale>
        <p:origin x="644" y="4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117" d="100"/>
          <a:sy n="117" d="100"/>
        </p:scale>
        <p:origin x="4696" y="17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74869AF-2020-B34A-97A2-F7372A49911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B78770C0-DB69-A045-9444-A4667338814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BEA5843-2DB8-894C-AE10-86C0A4CD200C}" type="datetimeFigureOut">
              <a:rPr lang="en-US" smtClean="0"/>
              <a:t>7/16/2021</a:t>
            </a:fld>
            <a:endParaRPr lang="en-US" dirty="0"/>
          </a:p>
        </p:txBody>
      </p:sp>
      <p:sp>
        <p:nvSpPr>
          <p:cNvPr id="4" name="Footer Placeholder 3">
            <a:extLst>
              <a:ext uri="{FF2B5EF4-FFF2-40B4-BE49-F238E27FC236}">
                <a16:creationId xmlns:a16="http://schemas.microsoft.com/office/drawing/2014/main" id="{C5FAEE3C-DF62-B647-BD24-653265B5F27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80385467-F2D2-C148-A969-F068E0A0CEC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9F8EA3B-F7D0-7241-9874-E239C18318D0}" type="slidenum">
              <a:rPr lang="en-US" smtClean="0"/>
              <a:t>‹#›</a:t>
            </a:fld>
            <a:endParaRPr lang="en-US" dirty="0"/>
          </a:p>
        </p:txBody>
      </p:sp>
    </p:spTree>
    <p:extLst>
      <p:ext uri="{BB962C8B-B14F-4D97-AF65-F5344CB8AC3E}">
        <p14:creationId xmlns:p14="http://schemas.microsoft.com/office/powerpoint/2010/main" val="33281149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94E5DAB-1E9E-784E-978D-EEC47B483062}" type="datetimeFigureOut">
              <a:rPr lang="en-US" smtClean="0"/>
              <a:t>7/16/2021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E86F8B-09AF-3646-B8FA-778EB6C2388D}" type="slidenum">
              <a:rPr lang="en-US" smtClean="0"/>
              <a:t>‹#›</a:t>
            </a:fld>
            <a:endParaRPr lang="en-US" dirty="0"/>
          </a:p>
        </p:txBody>
      </p:sp>
    </p:spTree>
    <p:extLst>
      <p:ext uri="{BB962C8B-B14F-4D97-AF65-F5344CB8AC3E}">
        <p14:creationId xmlns:p14="http://schemas.microsoft.com/office/powerpoint/2010/main" val="40717500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descr="A close up of a logo&#10;&#10;Description automatically generated">
            <a:extLst>
              <a:ext uri="{FF2B5EF4-FFF2-40B4-BE49-F238E27FC236}">
                <a16:creationId xmlns:a16="http://schemas.microsoft.com/office/drawing/2014/main" id="{DA232547-641F-E746-9E03-92A77F57B8F2}"/>
              </a:ext>
            </a:extLst>
          </p:cNvPr>
          <p:cNvPicPr>
            <a:picLocks noChangeAspect="1"/>
          </p:cNvPicPr>
          <p:nvPr userDrawn="1"/>
        </p:nvPicPr>
        <p:blipFill>
          <a:blip r:embed="rId3"/>
          <a:stretch>
            <a:fillRect/>
          </a:stretch>
        </p:blipFill>
        <p:spPr>
          <a:xfrm>
            <a:off x="0" y="0"/>
            <a:ext cx="12185650" cy="6861576"/>
          </a:xfrm>
          <a:prstGeom prst="rect">
            <a:avLst/>
          </a:prstGeom>
        </p:spPr>
      </p:pic>
      <p:sp>
        <p:nvSpPr>
          <p:cNvPr id="2" name="Title 1">
            <a:extLst>
              <a:ext uri="{FF2B5EF4-FFF2-40B4-BE49-F238E27FC236}">
                <a16:creationId xmlns:a16="http://schemas.microsoft.com/office/drawing/2014/main" id="{E254804A-CBEB-B24D-9943-F0B24B7E4660}"/>
              </a:ext>
            </a:extLst>
          </p:cNvPr>
          <p:cNvSpPr>
            <a:spLocks noGrp="1"/>
          </p:cNvSpPr>
          <p:nvPr userDrawn="1">
            <p:ph type="ctrTitle"/>
          </p:nvPr>
        </p:nvSpPr>
        <p:spPr>
          <a:xfrm>
            <a:off x="670209" y="1919355"/>
            <a:ext cx="5449932" cy="1227666"/>
          </a:xfrm>
        </p:spPr>
        <p:txBody>
          <a:bodyPr anchor="b">
            <a:normAutofit/>
          </a:bodyPr>
          <a:lstStyle>
            <a:lvl1pPr algn="l">
              <a:defRPr sz="4200" b="0">
                <a:solidFill>
                  <a:srgbClr val="0A2240"/>
                </a:solidFill>
                <a:latin typeface="+mn-lt"/>
              </a:defRPr>
            </a:lvl1pPr>
          </a:lstStyle>
          <a:p>
            <a:r>
              <a:rPr lang="en-US" dirty="0"/>
              <a:t>Click to edit Master title style</a:t>
            </a:r>
          </a:p>
        </p:txBody>
      </p:sp>
      <p:sp>
        <p:nvSpPr>
          <p:cNvPr id="3" name="Subtitle 2">
            <a:extLst>
              <a:ext uri="{FF2B5EF4-FFF2-40B4-BE49-F238E27FC236}">
                <a16:creationId xmlns:a16="http://schemas.microsoft.com/office/drawing/2014/main" id="{19801DDE-4EC6-3B49-AB34-76086E9277AB}"/>
              </a:ext>
            </a:extLst>
          </p:cNvPr>
          <p:cNvSpPr>
            <a:spLocks noGrp="1"/>
          </p:cNvSpPr>
          <p:nvPr userDrawn="1">
            <p:ph type="subTitle" idx="1"/>
          </p:nvPr>
        </p:nvSpPr>
        <p:spPr>
          <a:xfrm>
            <a:off x="670209" y="3555746"/>
            <a:ext cx="4055698" cy="1058333"/>
          </a:xfrm>
        </p:spPr>
        <p:txBody>
          <a:bodyPr/>
          <a:lstStyle>
            <a:lvl1pPr marL="0" indent="0" algn="l">
              <a:buNone/>
              <a:defRPr sz="2400">
                <a:solidFill>
                  <a:schemeClr val="tx1">
                    <a:lumMod val="65000"/>
                    <a:lumOff val="35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12" name="Graphic 11">
            <a:extLst>
              <a:ext uri="{FF2B5EF4-FFF2-40B4-BE49-F238E27FC236}">
                <a16:creationId xmlns:a16="http://schemas.microsoft.com/office/drawing/2014/main" id="{D582A5EE-73F5-D740-83D8-54591490824B}"/>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670209" y="601590"/>
            <a:ext cx="2616492" cy="589429"/>
          </a:xfrm>
          <a:prstGeom prst="rect">
            <a:avLst/>
          </a:prstGeom>
        </p:spPr>
      </p:pic>
    </p:spTree>
    <p:extLst>
      <p:ext uri="{BB962C8B-B14F-4D97-AF65-F5344CB8AC3E}">
        <p14:creationId xmlns:p14="http://schemas.microsoft.com/office/powerpoint/2010/main" val="8688930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ight Image">
    <p:bg>
      <p:bgPr>
        <a:solidFill>
          <a:schemeClr val="bg1"/>
        </a:solidFill>
        <a:effectLst/>
      </p:bgPr>
    </p:bg>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233576E-298A-CF4E-BCAB-5DE0A261488A}"/>
              </a:ext>
            </a:extLst>
          </p:cNvPr>
          <p:cNvSpPr>
            <a:spLocks noGrp="1"/>
          </p:cNvSpPr>
          <p:nvPr>
            <p:ph type="sldNum" sz="quarter" idx="10"/>
          </p:nvPr>
        </p:nvSpPr>
        <p:spPr/>
        <p:txBody>
          <a:bodyPr/>
          <a:lstStyle/>
          <a:p>
            <a:r>
              <a:rPr lang="en-US" dirty="0"/>
              <a:t>Page </a:t>
            </a:r>
            <a:fld id="{5CEB1954-798B-554E-B8B4-F1895C4D5BFC}" type="slidenum">
              <a:rPr lang="en-US" smtClean="0"/>
              <a:pPr/>
              <a:t>‹#›</a:t>
            </a:fld>
            <a:r>
              <a:rPr lang="en-US" dirty="0"/>
              <a:t> | © Smithers, 2019</a:t>
            </a:r>
          </a:p>
        </p:txBody>
      </p:sp>
      <p:pic>
        <p:nvPicPr>
          <p:cNvPr id="5" name="Picture 4">
            <a:extLst>
              <a:ext uri="{FF2B5EF4-FFF2-40B4-BE49-F238E27FC236}">
                <a16:creationId xmlns:a16="http://schemas.microsoft.com/office/drawing/2014/main" id="{B63436C5-5CEC-D040-9643-4357ADE997FB}"/>
              </a:ext>
            </a:extLst>
          </p:cNvPr>
          <p:cNvPicPr>
            <a:picLocks noChangeAspect="1"/>
          </p:cNvPicPr>
          <p:nvPr userDrawn="1"/>
        </p:nvPicPr>
        <p:blipFill>
          <a:blip r:embed="rId2"/>
          <a:stretch>
            <a:fillRect/>
          </a:stretch>
        </p:blipFill>
        <p:spPr>
          <a:xfrm>
            <a:off x="10156371" y="224930"/>
            <a:ext cx="1700784" cy="386542"/>
          </a:xfrm>
          <a:prstGeom prst="rect">
            <a:avLst/>
          </a:prstGeom>
        </p:spPr>
      </p:pic>
      <p:sp>
        <p:nvSpPr>
          <p:cNvPr id="18" name="Picture Placeholder 17">
            <a:extLst>
              <a:ext uri="{FF2B5EF4-FFF2-40B4-BE49-F238E27FC236}">
                <a16:creationId xmlns:a16="http://schemas.microsoft.com/office/drawing/2014/main" id="{0622C86B-59A8-164E-BB2C-A5618B2DC805}"/>
              </a:ext>
            </a:extLst>
          </p:cNvPr>
          <p:cNvSpPr>
            <a:spLocks noGrp="1"/>
          </p:cNvSpPr>
          <p:nvPr>
            <p:ph type="pic" sz="quarter" idx="11"/>
          </p:nvPr>
        </p:nvSpPr>
        <p:spPr>
          <a:xfrm>
            <a:off x="7046913" y="870416"/>
            <a:ext cx="5145087" cy="5987584"/>
          </a:xfrm>
          <a:custGeom>
            <a:avLst/>
            <a:gdLst>
              <a:gd name="connsiteX0" fmla="*/ 0 w 5145087"/>
              <a:gd name="connsiteY0" fmla="*/ 0 h 5987584"/>
              <a:gd name="connsiteX1" fmla="*/ 166503 w 5145087"/>
              <a:gd name="connsiteY1" fmla="*/ 24575 h 5987584"/>
              <a:gd name="connsiteX2" fmla="*/ 4906264 w 5145087"/>
              <a:gd name="connsiteY2" fmla="*/ 363993 h 5987584"/>
              <a:gd name="connsiteX3" fmla="*/ 5145087 w 5145087"/>
              <a:gd name="connsiteY3" fmla="*/ 355171 h 5987584"/>
              <a:gd name="connsiteX4" fmla="*/ 5145087 w 5145087"/>
              <a:gd name="connsiteY4" fmla="*/ 5987584 h 5987584"/>
              <a:gd name="connsiteX5" fmla="*/ 0 w 5145087"/>
              <a:gd name="connsiteY5" fmla="*/ 5987584 h 5987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45087" h="5987584">
                <a:moveTo>
                  <a:pt x="0" y="0"/>
                </a:moveTo>
                <a:lnTo>
                  <a:pt x="166503" y="24575"/>
                </a:lnTo>
                <a:cubicBezTo>
                  <a:pt x="1746412" y="247498"/>
                  <a:pt x="3694184" y="392987"/>
                  <a:pt x="4906264" y="363993"/>
                </a:cubicBezTo>
                <a:lnTo>
                  <a:pt x="5145087" y="355171"/>
                </a:lnTo>
                <a:lnTo>
                  <a:pt x="5145087" y="5987584"/>
                </a:lnTo>
                <a:lnTo>
                  <a:pt x="0" y="5987584"/>
                </a:lnTo>
                <a:close/>
              </a:path>
            </a:pathLst>
          </a:custGeom>
        </p:spPr>
        <p:txBody>
          <a:bodyPr wrap="square">
            <a:noAutofit/>
          </a:bodyPr>
          <a:lstStyle/>
          <a:p>
            <a:endParaRPr lang="en-US" dirty="0"/>
          </a:p>
        </p:txBody>
      </p:sp>
      <p:pic>
        <p:nvPicPr>
          <p:cNvPr id="23" name="Picture 22" descr="A close up of a device&#10;&#10;Description automatically generated">
            <a:extLst>
              <a:ext uri="{FF2B5EF4-FFF2-40B4-BE49-F238E27FC236}">
                <a16:creationId xmlns:a16="http://schemas.microsoft.com/office/drawing/2014/main" id="{085DBE66-795A-A943-BAC6-8D22756E50FD}"/>
              </a:ext>
            </a:extLst>
          </p:cNvPr>
          <p:cNvPicPr>
            <a:picLocks noChangeAspect="1"/>
          </p:cNvPicPr>
          <p:nvPr userDrawn="1"/>
        </p:nvPicPr>
        <p:blipFill>
          <a:blip r:embed="rId3"/>
          <a:stretch>
            <a:fillRect/>
          </a:stretch>
        </p:blipFill>
        <p:spPr>
          <a:xfrm>
            <a:off x="0" y="0"/>
            <a:ext cx="12192000" cy="1181100"/>
          </a:xfrm>
          <a:prstGeom prst="rect">
            <a:avLst/>
          </a:prstGeom>
        </p:spPr>
      </p:pic>
      <p:pic>
        <p:nvPicPr>
          <p:cNvPr id="24" name="Picture 23">
            <a:extLst>
              <a:ext uri="{FF2B5EF4-FFF2-40B4-BE49-F238E27FC236}">
                <a16:creationId xmlns:a16="http://schemas.microsoft.com/office/drawing/2014/main" id="{D8594B44-B641-714C-B16B-3A91F09EB13C}"/>
              </a:ext>
            </a:extLst>
          </p:cNvPr>
          <p:cNvPicPr>
            <a:picLocks noChangeAspect="1"/>
          </p:cNvPicPr>
          <p:nvPr userDrawn="1"/>
        </p:nvPicPr>
        <p:blipFill>
          <a:blip r:embed="rId2"/>
          <a:stretch>
            <a:fillRect/>
          </a:stretch>
        </p:blipFill>
        <p:spPr>
          <a:xfrm>
            <a:off x="10156371" y="224930"/>
            <a:ext cx="1700784" cy="386542"/>
          </a:xfrm>
          <a:prstGeom prst="rect">
            <a:avLst/>
          </a:prstGeom>
        </p:spPr>
      </p:pic>
      <p:sp>
        <p:nvSpPr>
          <p:cNvPr id="12" name="Rectangle 11">
            <a:extLst>
              <a:ext uri="{FF2B5EF4-FFF2-40B4-BE49-F238E27FC236}">
                <a16:creationId xmlns:a16="http://schemas.microsoft.com/office/drawing/2014/main" id="{B4F835EE-31C4-5D4C-BA5B-369F86517F6C}"/>
              </a:ext>
            </a:extLst>
          </p:cNvPr>
          <p:cNvSpPr/>
          <p:nvPr userDrawn="1"/>
        </p:nvSpPr>
        <p:spPr>
          <a:xfrm>
            <a:off x="0" y="6787298"/>
            <a:ext cx="12192000" cy="7070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Content Placeholder 2">
            <a:extLst>
              <a:ext uri="{FF2B5EF4-FFF2-40B4-BE49-F238E27FC236}">
                <a16:creationId xmlns:a16="http://schemas.microsoft.com/office/drawing/2014/main" id="{D2BCB8A7-B145-5741-AEBC-266EB585CDCE}"/>
              </a:ext>
            </a:extLst>
          </p:cNvPr>
          <p:cNvSpPr>
            <a:spLocks noGrp="1"/>
          </p:cNvSpPr>
          <p:nvPr>
            <p:ph sz="half" idx="1"/>
          </p:nvPr>
        </p:nvSpPr>
        <p:spPr>
          <a:xfrm>
            <a:off x="620486" y="1861458"/>
            <a:ext cx="6243300" cy="4054249"/>
          </a:xfrm>
        </p:spPr>
        <p:txBody>
          <a:bodyPr/>
          <a:lstStyle>
            <a:lvl1pPr>
              <a:defRPr>
                <a:solidFill>
                  <a:schemeClr val="tx1">
                    <a:lumMod val="75000"/>
                    <a:lumOff val="25000"/>
                  </a:schemeClr>
                </a:solidFill>
                <a:latin typeface="+mj-lt"/>
              </a:defRPr>
            </a:lvl1pPr>
            <a:lvl2pPr>
              <a:defRPr>
                <a:solidFill>
                  <a:schemeClr val="tx1">
                    <a:lumMod val="75000"/>
                    <a:lumOff val="25000"/>
                  </a:schemeClr>
                </a:solidFill>
                <a:latin typeface="+mj-lt"/>
              </a:defRPr>
            </a:lvl2pPr>
            <a:lvl3pPr>
              <a:defRPr>
                <a:solidFill>
                  <a:schemeClr val="tx1">
                    <a:lumMod val="75000"/>
                    <a:lumOff val="25000"/>
                  </a:schemeClr>
                </a:solidFill>
                <a:latin typeface="+mj-lt"/>
              </a:defRPr>
            </a:lvl3pPr>
            <a:lvl4pPr>
              <a:defRPr>
                <a:solidFill>
                  <a:schemeClr val="tx1">
                    <a:lumMod val="75000"/>
                    <a:lumOff val="25000"/>
                  </a:schemeClr>
                </a:solidFill>
                <a:latin typeface="+mj-lt"/>
              </a:defRPr>
            </a:lvl4pPr>
            <a:lvl5pPr>
              <a:defRPr>
                <a:solidFill>
                  <a:schemeClr val="tx1">
                    <a:lumMod val="75000"/>
                    <a:lumOff val="25000"/>
                  </a:schemeClr>
                </a:solidFill>
                <a:latin typeface="+mj-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Title 6">
            <a:extLst>
              <a:ext uri="{FF2B5EF4-FFF2-40B4-BE49-F238E27FC236}">
                <a16:creationId xmlns:a16="http://schemas.microsoft.com/office/drawing/2014/main" id="{2BA5EE98-1152-3B4F-89EE-C8114F54C39A}"/>
              </a:ext>
            </a:extLst>
          </p:cNvPr>
          <p:cNvSpPr>
            <a:spLocks noGrp="1"/>
          </p:cNvSpPr>
          <p:nvPr>
            <p:ph type="title"/>
          </p:nvPr>
        </p:nvSpPr>
        <p:spPr>
          <a:xfrm>
            <a:off x="620486" y="732908"/>
            <a:ext cx="6243301" cy="1128550"/>
          </a:xfrm>
        </p:spPr>
        <p:txBody>
          <a:bodyPr/>
          <a:lstStyle/>
          <a:p>
            <a:r>
              <a:rPr lang="en-US" dirty="0"/>
              <a:t>Click to edit Master title style</a:t>
            </a:r>
          </a:p>
        </p:txBody>
      </p:sp>
    </p:spTree>
    <p:extLst>
      <p:ext uri="{BB962C8B-B14F-4D97-AF65-F5344CB8AC3E}">
        <p14:creationId xmlns:p14="http://schemas.microsoft.com/office/powerpoint/2010/main" val="38808910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eft Imag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BF4833-AB76-CE47-9D0B-64B1D39219FA}"/>
              </a:ext>
            </a:extLst>
          </p:cNvPr>
          <p:cNvSpPr>
            <a:spLocks noGrp="1"/>
          </p:cNvSpPr>
          <p:nvPr>
            <p:ph type="title"/>
          </p:nvPr>
        </p:nvSpPr>
        <p:spPr>
          <a:xfrm>
            <a:off x="5609512" y="1054947"/>
            <a:ext cx="6226175" cy="1129230"/>
          </a:xfrm>
        </p:spPr>
        <p:txBody>
          <a:bodyPr/>
          <a:lstStyle/>
          <a:p>
            <a:r>
              <a:rPr lang="en-US" dirty="0"/>
              <a:t>Click to edit Master title style</a:t>
            </a:r>
          </a:p>
        </p:txBody>
      </p:sp>
      <p:sp>
        <p:nvSpPr>
          <p:cNvPr id="3" name="Slide Number Placeholder 2">
            <a:extLst>
              <a:ext uri="{FF2B5EF4-FFF2-40B4-BE49-F238E27FC236}">
                <a16:creationId xmlns:a16="http://schemas.microsoft.com/office/drawing/2014/main" id="{E233576E-298A-CF4E-BCAB-5DE0A261488A}"/>
              </a:ext>
            </a:extLst>
          </p:cNvPr>
          <p:cNvSpPr>
            <a:spLocks noGrp="1"/>
          </p:cNvSpPr>
          <p:nvPr>
            <p:ph type="sldNum" sz="quarter" idx="10"/>
          </p:nvPr>
        </p:nvSpPr>
        <p:spPr>
          <a:xfrm>
            <a:off x="5609512" y="6276752"/>
            <a:ext cx="1896836" cy="320675"/>
          </a:xfrm>
        </p:spPr>
        <p:txBody>
          <a:bodyPr/>
          <a:lstStyle/>
          <a:p>
            <a:r>
              <a:rPr lang="en-US" dirty="0"/>
              <a:t>Page </a:t>
            </a:r>
            <a:fld id="{5CEB1954-798B-554E-B8B4-F1895C4D5BFC}" type="slidenum">
              <a:rPr lang="en-US" smtClean="0"/>
              <a:pPr/>
              <a:t>‹#›</a:t>
            </a:fld>
            <a:r>
              <a:rPr lang="en-US" dirty="0"/>
              <a:t> | © Smithers, 2019</a:t>
            </a:r>
          </a:p>
        </p:txBody>
      </p:sp>
      <p:sp>
        <p:nvSpPr>
          <p:cNvPr id="9" name="Content Placeholder 8">
            <a:extLst>
              <a:ext uri="{FF2B5EF4-FFF2-40B4-BE49-F238E27FC236}">
                <a16:creationId xmlns:a16="http://schemas.microsoft.com/office/drawing/2014/main" id="{73F00F84-D4B2-FD47-BC8D-C21A7067EB72}"/>
              </a:ext>
            </a:extLst>
          </p:cNvPr>
          <p:cNvSpPr>
            <a:spLocks noGrp="1"/>
          </p:cNvSpPr>
          <p:nvPr>
            <p:ph sz="quarter" idx="12"/>
          </p:nvPr>
        </p:nvSpPr>
        <p:spPr>
          <a:xfrm>
            <a:off x="5609739" y="2184178"/>
            <a:ext cx="6226175" cy="382869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Picture Placeholder 10">
            <a:extLst>
              <a:ext uri="{FF2B5EF4-FFF2-40B4-BE49-F238E27FC236}">
                <a16:creationId xmlns:a16="http://schemas.microsoft.com/office/drawing/2014/main" id="{7CA2031D-A59E-CB45-98AD-63542FE6664B}"/>
              </a:ext>
            </a:extLst>
          </p:cNvPr>
          <p:cNvSpPr>
            <a:spLocks noGrp="1"/>
          </p:cNvSpPr>
          <p:nvPr>
            <p:ph type="pic" sz="quarter" idx="11"/>
          </p:nvPr>
        </p:nvSpPr>
        <p:spPr>
          <a:xfrm>
            <a:off x="0" y="591386"/>
            <a:ext cx="5145087" cy="6266614"/>
          </a:xfrm>
          <a:custGeom>
            <a:avLst/>
            <a:gdLst>
              <a:gd name="connsiteX0" fmla="*/ 3755363 w 5145087"/>
              <a:gd name="connsiteY0" fmla="*/ 21 h 6266614"/>
              <a:gd name="connsiteX1" fmla="*/ 5083020 w 5145087"/>
              <a:gd name="connsiteY1" fmla="*/ 48360 h 6266614"/>
              <a:gd name="connsiteX2" fmla="*/ 5145087 w 5145087"/>
              <a:gd name="connsiteY2" fmla="*/ 53492 h 6266614"/>
              <a:gd name="connsiteX3" fmla="*/ 5145087 w 5145087"/>
              <a:gd name="connsiteY3" fmla="*/ 6266614 h 6266614"/>
              <a:gd name="connsiteX4" fmla="*/ 0 w 5145087"/>
              <a:gd name="connsiteY4" fmla="*/ 6266614 h 6266614"/>
              <a:gd name="connsiteX5" fmla="*/ 0 w 5145087"/>
              <a:gd name="connsiteY5" fmla="*/ 547969 h 6266614"/>
              <a:gd name="connsiteX6" fmla="*/ 29432 w 5145087"/>
              <a:gd name="connsiteY6" fmla="*/ 534968 h 6266614"/>
              <a:gd name="connsiteX7" fmla="*/ 3755363 w 5145087"/>
              <a:gd name="connsiteY7" fmla="*/ 21 h 6266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45087" h="6266614">
                <a:moveTo>
                  <a:pt x="3755363" y="21"/>
                </a:moveTo>
                <a:cubicBezTo>
                  <a:pt x="4350869" y="879"/>
                  <a:pt x="4835608" y="28920"/>
                  <a:pt x="5083020" y="48360"/>
                </a:cubicBezTo>
                <a:lnTo>
                  <a:pt x="5145087" y="53492"/>
                </a:lnTo>
                <a:lnTo>
                  <a:pt x="5145087" y="6266614"/>
                </a:lnTo>
                <a:lnTo>
                  <a:pt x="0" y="6266614"/>
                </a:lnTo>
                <a:lnTo>
                  <a:pt x="0" y="547969"/>
                </a:lnTo>
                <a:lnTo>
                  <a:pt x="29432" y="534968"/>
                </a:lnTo>
                <a:cubicBezTo>
                  <a:pt x="1092569" y="94892"/>
                  <a:pt x="2623901" y="-1609"/>
                  <a:pt x="3755363" y="21"/>
                </a:cubicBezTo>
                <a:close/>
              </a:path>
            </a:pathLst>
          </a:custGeom>
        </p:spPr>
        <p:txBody>
          <a:bodyPr wrap="square">
            <a:noAutofit/>
          </a:bodyPr>
          <a:lstStyle/>
          <a:p>
            <a:endParaRPr lang="en-US" dirty="0"/>
          </a:p>
        </p:txBody>
      </p:sp>
      <p:pic>
        <p:nvPicPr>
          <p:cNvPr id="12" name="Picture 11" descr="A close up of a device&#10;&#10;Description automatically generated">
            <a:extLst>
              <a:ext uri="{FF2B5EF4-FFF2-40B4-BE49-F238E27FC236}">
                <a16:creationId xmlns:a16="http://schemas.microsoft.com/office/drawing/2014/main" id="{46747582-C0F2-784C-9E70-F5C4E29127AC}"/>
              </a:ext>
            </a:extLst>
          </p:cNvPr>
          <p:cNvPicPr>
            <a:picLocks noChangeAspect="1"/>
          </p:cNvPicPr>
          <p:nvPr userDrawn="1"/>
        </p:nvPicPr>
        <p:blipFill>
          <a:blip r:embed="rId2"/>
          <a:stretch>
            <a:fillRect/>
          </a:stretch>
        </p:blipFill>
        <p:spPr>
          <a:xfrm>
            <a:off x="0" y="0"/>
            <a:ext cx="12192000" cy="1181100"/>
          </a:xfrm>
          <a:prstGeom prst="rect">
            <a:avLst/>
          </a:prstGeom>
        </p:spPr>
      </p:pic>
      <p:pic>
        <p:nvPicPr>
          <p:cNvPr id="13" name="Picture 12">
            <a:extLst>
              <a:ext uri="{FF2B5EF4-FFF2-40B4-BE49-F238E27FC236}">
                <a16:creationId xmlns:a16="http://schemas.microsoft.com/office/drawing/2014/main" id="{C230088F-C52D-2D4E-A8D6-2078BD0D208D}"/>
              </a:ext>
            </a:extLst>
          </p:cNvPr>
          <p:cNvPicPr>
            <a:picLocks noChangeAspect="1"/>
          </p:cNvPicPr>
          <p:nvPr userDrawn="1"/>
        </p:nvPicPr>
        <p:blipFill>
          <a:blip r:embed="rId3"/>
          <a:stretch>
            <a:fillRect/>
          </a:stretch>
        </p:blipFill>
        <p:spPr>
          <a:xfrm>
            <a:off x="10156371" y="211075"/>
            <a:ext cx="1700784" cy="386542"/>
          </a:xfrm>
          <a:prstGeom prst="rect">
            <a:avLst/>
          </a:prstGeom>
        </p:spPr>
      </p:pic>
      <p:sp>
        <p:nvSpPr>
          <p:cNvPr id="14" name="Rectangle 13">
            <a:extLst>
              <a:ext uri="{FF2B5EF4-FFF2-40B4-BE49-F238E27FC236}">
                <a16:creationId xmlns:a16="http://schemas.microsoft.com/office/drawing/2014/main" id="{690FEAD5-ED5C-BA41-9056-1D19814E148F}"/>
              </a:ext>
            </a:extLst>
          </p:cNvPr>
          <p:cNvSpPr/>
          <p:nvPr userDrawn="1"/>
        </p:nvSpPr>
        <p:spPr>
          <a:xfrm>
            <a:off x="0" y="6787298"/>
            <a:ext cx="12192000" cy="7070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3788122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No Content">
    <p:bg>
      <p:bgPr>
        <a:solidFill>
          <a:schemeClr val="bg1"/>
        </a:solidFill>
        <a:effectLst/>
      </p:bgPr>
    </p:bg>
    <p:spTree>
      <p:nvGrpSpPr>
        <p:cNvPr id="1" name=""/>
        <p:cNvGrpSpPr/>
        <p:nvPr/>
      </p:nvGrpSpPr>
      <p:grpSpPr>
        <a:xfrm>
          <a:off x="0" y="0"/>
          <a:ext cx="0" cy="0"/>
          <a:chOff x="0" y="0"/>
          <a:chExt cx="0" cy="0"/>
        </a:xfrm>
      </p:grpSpPr>
      <p:pic>
        <p:nvPicPr>
          <p:cNvPr id="9" name="Picture 8" descr="A close up of a device&#10;&#10;Description automatically generated">
            <a:extLst>
              <a:ext uri="{FF2B5EF4-FFF2-40B4-BE49-F238E27FC236}">
                <a16:creationId xmlns:a16="http://schemas.microsoft.com/office/drawing/2014/main" id="{C7381A51-C221-A847-A948-74266E55E1B9}"/>
              </a:ext>
            </a:extLst>
          </p:cNvPr>
          <p:cNvPicPr>
            <a:picLocks noChangeAspect="1"/>
          </p:cNvPicPr>
          <p:nvPr userDrawn="1"/>
        </p:nvPicPr>
        <p:blipFill>
          <a:blip r:embed="rId2"/>
          <a:stretch>
            <a:fillRect/>
          </a:stretch>
        </p:blipFill>
        <p:spPr>
          <a:xfrm>
            <a:off x="0" y="0"/>
            <a:ext cx="12192000" cy="1181100"/>
          </a:xfrm>
          <a:prstGeom prst="rect">
            <a:avLst/>
          </a:prstGeom>
        </p:spPr>
      </p:pic>
      <p:sp>
        <p:nvSpPr>
          <p:cNvPr id="2" name="Slide Number Placeholder 1">
            <a:extLst>
              <a:ext uri="{FF2B5EF4-FFF2-40B4-BE49-F238E27FC236}">
                <a16:creationId xmlns:a16="http://schemas.microsoft.com/office/drawing/2014/main" id="{892AA72F-22F5-4844-9747-2657CAE0DD72}"/>
              </a:ext>
            </a:extLst>
          </p:cNvPr>
          <p:cNvSpPr>
            <a:spLocks noGrp="1"/>
          </p:cNvSpPr>
          <p:nvPr>
            <p:ph type="sldNum" sz="quarter" idx="10"/>
          </p:nvPr>
        </p:nvSpPr>
        <p:spPr/>
        <p:txBody>
          <a:bodyPr/>
          <a:lstStyle/>
          <a:p>
            <a:r>
              <a:rPr lang="en-US" dirty="0"/>
              <a:t>Page </a:t>
            </a:r>
            <a:fld id="{5CEB1954-798B-554E-B8B4-F1895C4D5BFC}" type="slidenum">
              <a:rPr lang="en-US" smtClean="0"/>
              <a:pPr/>
              <a:t>‹#›</a:t>
            </a:fld>
            <a:r>
              <a:rPr lang="en-US" dirty="0"/>
              <a:t> | © Smithers, 2019</a:t>
            </a:r>
          </a:p>
        </p:txBody>
      </p:sp>
      <p:pic>
        <p:nvPicPr>
          <p:cNvPr id="12" name="Picture 11">
            <a:extLst>
              <a:ext uri="{FF2B5EF4-FFF2-40B4-BE49-F238E27FC236}">
                <a16:creationId xmlns:a16="http://schemas.microsoft.com/office/drawing/2014/main" id="{905F1E69-CFF1-404E-95E2-128A7E67CAB3}"/>
              </a:ext>
            </a:extLst>
          </p:cNvPr>
          <p:cNvPicPr>
            <a:picLocks noChangeAspect="1"/>
          </p:cNvPicPr>
          <p:nvPr userDrawn="1"/>
        </p:nvPicPr>
        <p:blipFill>
          <a:blip r:embed="rId3"/>
          <a:stretch>
            <a:fillRect/>
          </a:stretch>
        </p:blipFill>
        <p:spPr>
          <a:xfrm>
            <a:off x="10156371" y="211075"/>
            <a:ext cx="1700784" cy="386542"/>
          </a:xfrm>
          <a:prstGeom prst="rect">
            <a:avLst/>
          </a:prstGeom>
        </p:spPr>
      </p:pic>
      <p:sp>
        <p:nvSpPr>
          <p:cNvPr id="8" name="Rectangle 7">
            <a:extLst>
              <a:ext uri="{FF2B5EF4-FFF2-40B4-BE49-F238E27FC236}">
                <a16:creationId xmlns:a16="http://schemas.microsoft.com/office/drawing/2014/main" id="{4108C43A-8B50-854C-BD40-5C225B1EC8F3}"/>
              </a:ext>
            </a:extLst>
          </p:cNvPr>
          <p:cNvSpPr/>
          <p:nvPr userDrawn="1"/>
        </p:nvSpPr>
        <p:spPr>
          <a:xfrm>
            <a:off x="0" y="6803626"/>
            <a:ext cx="12192000" cy="7070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7152806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act Page">
    <p:bg>
      <p:bgPr>
        <a:solidFill>
          <a:schemeClr val="bg1"/>
        </a:solidFill>
        <a:effectLst/>
      </p:bgPr>
    </p:bg>
    <p:spTree>
      <p:nvGrpSpPr>
        <p:cNvPr id="1" name=""/>
        <p:cNvGrpSpPr/>
        <p:nvPr/>
      </p:nvGrpSpPr>
      <p:grpSpPr>
        <a:xfrm>
          <a:off x="0" y="0"/>
          <a:ext cx="0" cy="0"/>
          <a:chOff x="0" y="0"/>
          <a:chExt cx="0" cy="0"/>
        </a:xfrm>
      </p:grpSpPr>
      <p:pic>
        <p:nvPicPr>
          <p:cNvPr id="9" name="Picture 8" descr="A close up of a device&#10;&#10;Description automatically generated">
            <a:extLst>
              <a:ext uri="{FF2B5EF4-FFF2-40B4-BE49-F238E27FC236}">
                <a16:creationId xmlns:a16="http://schemas.microsoft.com/office/drawing/2014/main" id="{C7381A51-C221-A847-A948-74266E55E1B9}"/>
              </a:ext>
            </a:extLst>
          </p:cNvPr>
          <p:cNvPicPr>
            <a:picLocks noChangeAspect="1"/>
          </p:cNvPicPr>
          <p:nvPr userDrawn="1"/>
        </p:nvPicPr>
        <p:blipFill>
          <a:blip r:embed="rId2"/>
          <a:stretch>
            <a:fillRect/>
          </a:stretch>
        </p:blipFill>
        <p:spPr>
          <a:xfrm>
            <a:off x="0" y="0"/>
            <a:ext cx="12192000" cy="1181100"/>
          </a:xfrm>
          <a:prstGeom prst="rect">
            <a:avLst/>
          </a:prstGeom>
        </p:spPr>
      </p:pic>
      <p:sp>
        <p:nvSpPr>
          <p:cNvPr id="2" name="Slide Number Placeholder 1">
            <a:extLst>
              <a:ext uri="{FF2B5EF4-FFF2-40B4-BE49-F238E27FC236}">
                <a16:creationId xmlns:a16="http://schemas.microsoft.com/office/drawing/2014/main" id="{892AA72F-22F5-4844-9747-2657CAE0DD72}"/>
              </a:ext>
            </a:extLst>
          </p:cNvPr>
          <p:cNvSpPr>
            <a:spLocks noGrp="1"/>
          </p:cNvSpPr>
          <p:nvPr>
            <p:ph type="sldNum" sz="quarter" idx="10"/>
          </p:nvPr>
        </p:nvSpPr>
        <p:spPr/>
        <p:txBody>
          <a:bodyPr/>
          <a:lstStyle/>
          <a:p>
            <a:r>
              <a:rPr lang="en-US" dirty="0"/>
              <a:t>Page </a:t>
            </a:r>
            <a:fld id="{5CEB1954-798B-554E-B8B4-F1895C4D5BFC}" type="slidenum">
              <a:rPr lang="en-US" smtClean="0"/>
              <a:pPr/>
              <a:t>‹#›</a:t>
            </a:fld>
            <a:r>
              <a:rPr lang="en-US" dirty="0"/>
              <a:t> | © Smithers, 2019</a:t>
            </a:r>
          </a:p>
        </p:txBody>
      </p:sp>
      <p:pic>
        <p:nvPicPr>
          <p:cNvPr id="5" name="Picture 4" descr="A picture containing nature&#10;&#10;Description automatically generated">
            <a:extLst>
              <a:ext uri="{FF2B5EF4-FFF2-40B4-BE49-F238E27FC236}">
                <a16:creationId xmlns:a16="http://schemas.microsoft.com/office/drawing/2014/main" id="{60FFF3F1-CC2C-AA44-A86D-A664CF8E9E82}"/>
              </a:ext>
            </a:extLst>
          </p:cNvPr>
          <p:cNvPicPr>
            <a:picLocks noChangeAspect="1"/>
          </p:cNvPicPr>
          <p:nvPr userDrawn="1"/>
        </p:nvPicPr>
        <p:blipFill>
          <a:blip r:embed="rId3"/>
          <a:stretch>
            <a:fillRect/>
          </a:stretch>
        </p:blipFill>
        <p:spPr>
          <a:xfrm>
            <a:off x="6069280" y="1491027"/>
            <a:ext cx="5941291" cy="2929614"/>
          </a:xfrm>
          <a:prstGeom prst="rect">
            <a:avLst/>
          </a:prstGeom>
        </p:spPr>
      </p:pic>
      <p:sp>
        <p:nvSpPr>
          <p:cNvPr id="6" name="TextBox 5">
            <a:extLst>
              <a:ext uri="{FF2B5EF4-FFF2-40B4-BE49-F238E27FC236}">
                <a16:creationId xmlns:a16="http://schemas.microsoft.com/office/drawing/2014/main" id="{03C9BBAC-513B-834A-B1EC-AA47BC82F591}"/>
              </a:ext>
            </a:extLst>
          </p:cNvPr>
          <p:cNvSpPr txBox="1"/>
          <p:nvPr userDrawn="1"/>
        </p:nvSpPr>
        <p:spPr>
          <a:xfrm>
            <a:off x="711034" y="876970"/>
            <a:ext cx="4803074" cy="738664"/>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4200" b="0" i="0" u="none" strike="noStrike" kern="1200" cap="none" spc="0" normalizeH="0" baseline="0" noProof="0" dirty="0">
                <a:ln>
                  <a:noFill/>
                </a:ln>
                <a:solidFill>
                  <a:srgbClr val="0A2240"/>
                </a:solidFill>
                <a:effectLst/>
                <a:uLnTx/>
                <a:uFillTx/>
                <a:latin typeface="Calibri Light" panose="020F0302020204030204"/>
                <a:ea typeface="+mj-ea"/>
                <a:cs typeface="+mj-cs"/>
              </a:rPr>
              <a:t>Contact Us!</a:t>
            </a:r>
            <a:endParaRPr lang="en-US" dirty="0"/>
          </a:p>
        </p:txBody>
      </p:sp>
      <p:sp>
        <p:nvSpPr>
          <p:cNvPr id="12" name="Text Placeholder 11">
            <a:extLst>
              <a:ext uri="{FF2B5EF4-FFF2-40B4-BE49-F238E27FC236}">
                <a16:creationId xmlns:a16="http://schemas.microsoft.com/office/drawing/2014/main" id="{CEB84CA1-E5D2-804F-99BF-1E153ABA76C6}"/>
              </a:ext>
            </a:extLst>
          </p:cNvPr>
          <p:cNvSpPr>
            <a:spLocks noGrp="1"/>
          </p:cNvSpPr>
          <p:nvPr>
            <p:ph type="body" sz="quarter" idx="11" hasCustomPrompt="1"/>
          </p:nvPr>
        </p:nvSpPr>
        <p:spPr>
          <a:xfrm>
            <a:off x="844550" y="1784152"/>
            <a:ext cx="4267200" cy="414337"/>
          </a:xfrm>
        </p:spPr>
        <p:txBody>
          <a:bodyPr/>
          <a:lstStyle>
            <a:lvl1pPr marL="0" indent="0">
              <a:buNone/>
              <a:defRPr b="1">
                <a:solidFill>
                  <a:schemeClr val="accent5"/>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Continent</a:t>
            </a:r>
          </a:p>
        </p:txBody>
      </p:sp>
      <p:sp>
        <p:nvSpPr>
          <p:cNvPr id="14" name="Text Placeholder 13">
            <a:extLst>
              <a:ext uri="{FF2B5EF4-FFF2-40B4-BE49-F238E27FC236}">
                <a16:creationId xmlns:a16="http://schemas.microsoft.com/office/drawing/2014/main" id="{F911B0F1-8B05-9A40-BAE2-03F5CCC943B3}"/>
              </a:ext>
            </a:extLst>
          </p:cNvPr>
          <p:cNvSpPr>
            <a:spLocks noGrp="1"/>
          </p:cNvSpPr>
          <p:nvPr>
            <p:ph type="body" sz="quarter" idx="12"/>
          </p:nvPr>
        </p:nvSpPr>
        <p:spPr>
          <a:xfrm>
            <a:off x="844550" y="2303725"/>
            <a:ext cx="2268538" cy="738664"/>
          </a:xfrm>
        </p:spPr>
        <p:txBody>
          <a:bodyPr>
            <a:normAutofit/>
          </a:bodyPr>
          <a:lstStyle>
            <a:lvl1pPr marL="0" indent="0">
              <a:lnSpc>
                <a:spcPct val="10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dirty="0"/>
              <a:t>Edit Master text styles</a:t>
            </a:r>
          </a:p>
        </p:txBody>
      </p:sp>
      <p:sp>
        <p:nvSpPr>
          <p:cNvPr id="15" name="Text Placeholder 13">
            <a:extLst>
              <a:ext uri="{FF2B5EF4-FFF2-40B4-BE49-F238E27FC236}">
                <a16:creationId xmlns:a16="http://schemas.microsoft.com/office/drawing/2014/main" id="{B08F5CF7-355F-C040-BFE6-0D7F38E05034}"/>
              </a:ext>
            </a:extLst>
          </p:cNvPr>
          <p:cNvSpPr>
            <a:spLocks noGrp="1"/>
          </p:cNvSpPr>
          <p:nvPr>
            <p:ph type="body" sz="quarter" idx="13"/>
          </p:nvPr>
        </p:nvSpPr>
        <p:spPr>
          <a:xfrm>
            <a:off x="3245570" y="2303725"/>
            <a:ext cx="2268538" cy="738664"/>
          </a:xfrm>
        </p:spPr>
        <p:txBody>
          <a:bodyPr>
            <a:normAutofit/>
          </a:bodyPr>
          <a:lstStyle>
            <a:lvl1pPr marL="0" indent="0">
              <a:lnSpc>
                <a:spcPct val="10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dirty="0"/>
              <a:t>Edit Master text styles</a:t>
            </a:r>
          </a:p>
        </p:txBody>
      </p:sp>
      <p:sp>
        <p:nvSpPr>
          <p:cNvPr id="16" name="Text Placeholder 13">
            <a:extLst>
              <a:ext uri="{FF2B5EF4-FFF2-40B4-BE49-F238E27FC236}">
                <a16:creationId xmlns:a16="http://schemas.microsoft.com/office/drawing/2014/main" id="{793AA03E-98C6-CD4D-9671-AED4C131B0B9}"/>
              </a:ext>
            </a:extLst>
          </p:cNvPr>
          <p:cNvSpPr>
            <a:spLocks noGrp="1"/>
          </p:cNvSpPr>
          <p:nvPr>
            <p:ph type="body" sz="quarter" idx="14"/>
          </p:nvPr>
        </p:nvSpPr>
        <p:spPr>
          <a:xfrm>
            <a:off x="844550" y="3172793"/>
            <a:ext cx="2268538" cy="738664"/>
          </a:xfrm>
        </p:spPr>
        <p:txBody>
          <a:bodyPr>
            <a:normAutofit/>
          </a:bodyPr>
          <a:lstStyle>
            <a:lvl1pPr marL="0" indent="0">
              <a:lnSpc>
                <a:spcPct val="10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dirty="0"/>
              <a:t>Edit Master text styles</a:t>
            </a:r>
          </a:p>
        </p:txBody>
      </p:sp>
      <p:sp>
        <p:nvSpPr>
          <p:cNvPr id="17" name="Text Placeholder 13">
            <a:extLst>
              <a:ext uri="{FF2B5EF4-FFF2-40B4-BE49-F238E27FC236}">
                <a16:creationId xmlns:a16="http://schemas.microsoft.com/office/drawing/2014/main" id="{42A3C88E-9741-1B4A-8464-D893142F1689}"/>
              </a:ext>
            </a:extLst>
          </p:cNvPr>
          <p:cNvSpPr>
            <a:spLocks noGrp="1"/>
          </p:cNvSpPr>
          <p:nvPr>
            <p:ph type="body" sz="quarter" idx="15"/>
          </p:nvPr>
        </p:nvSpPr>
        <p:spPr>
          <a:xfrm>
            <a:off x="3245570" y="3172793"/>
            <a:ext cx="2268538" cy="738664"/>
          </a:xfrm>
        </p:spPr>
        <p:txBody>
          <a:bodyPr>
            <a:normAutofit/>
          </a:bodyPr>
          <a:lstStyle>
            <a:lvl1pPr marL="0" indent="0">
              <a:lnSpc>
                <a:spcPct val="10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dirty="0"/>
              <a:t>Edit Master text styles</a:t>
            </a:r>
          </a:p>
        </p:txBody>
      </p:sp>
      <p:sp>
        <p:nvSpPr>
          <p:cNvPr id="18" name="Text Placeholder 11">
            <a:extLst>
              <a:ext uri="{FF2B5EF4-FFF2-40B4-BE49-F238E27FC236}">
                <a16:creationId xmlns:a16="http://schemas.microsoft.com/office/drawing/2014/main" id="{F13E1368-783A-D645-A803-42D0A6B3F22F}"/>
              </a:ext>
            </a:extLst>
          </p:cNvPr>
          <p:cNvSpPr>
            <a:spLocks noGrp="1"/>
          </p:cNvSpPr>
          <p:nvPr>
            <p:ph type="body" sz="quarter" idx="16" hasCustomPrompt="1"/>
          </p:nvPr>
        </p:nvSpPr>
        <p:spPr>
          <a:xfrm>
            <a:off x="844550" y="4082421"/>
            <a:ext cx="4267200" cy="414337"/>
          </a:xfrm>
        </p:spPr>
        <p:txBody>
          <a:bodyPr/>
          <a:lstStyle>
            <a:lvl1pPr marL="0" indent="0">
              <a:buNone/>
              <a:defRPr b="1">
                <a:solidFill>
                  <a:schemeClr val="accent5"/>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Continent</a:t>
            </a:r>
          </a:p>
        </p:txBody>
      </p:sp>
      <p:sp>
        <p:nvSpPr>
          <p:cNvPr id="19" name="Text Placeholder 13">
            <a:extLst>
              <a:ext uri="{FF2B5EF4-FFF2-40B4-BE49-F238E27FC236}">
                <a16:creationId xmlns:a16="http://schemas.microsoft.com/office/drawing/2014/main" id="{4FDC251A-F606-F944-9B71-D9689EC9AE30}"/>
              </a:ext>
            </a:extLst>
          </p:cNvPr>
          <p:cNvSpPr>
            <a:spLocks noGrp="1"/>
          </p:cNvSpPr>
          <p:nvPr>
            <p:ph type="body" sz="quarter" idx="17"/>
          </p:nvPr>
        </p:nvSpPr>
        <p:spPr>
          <a:xfrm>
            <a:off x="844550" y="4601994"/>
            <a:ext cx="2268538" cy="738664"/>
          </a:xfrm>
        </p:spPr>
        <p:txBody>
          <a:bodyPr>
            <a:normAutofit/>
          </a:bodyPr>
          <a:lstStyle>
            <a:lvl1pPr marL="0" indent="0">
              <a:lnSpc>
                <a:spcPct val="10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dirty="0"/>
              <a:t>Edit Master text styles</a:t>
            </a:r>
          </a:p>
        </p:txBody>
      </p:sp>
      <p:sp>
        <p:nvSpPr>
          <p:cNvPr id="20" name="Text Placeholder 13">
            <a:extLst>
              <a:ext uri="{FF2B5EF4-FFF2-40B4-BE49-F238E27FC236}">
                <a16:creationId xmlns:a16="http://schemas.microsoft.com/office/drawing/2014/main" id="{3E520D3D-1143-914F-A6BA-7100E9C16120}"/>
              </a:ext>
            </a:extLst>
          </p:cNvPr>
          <p:cNvSpPr>
            <a:spLocks noGrp="1"/>
          </p:cNvSpPr>
          <p:nvPr>
            <p:ph type="body" sz="quarter" idx="18"/>
          </p:nvPr>
        </p:nvSpPr>
        <p:spPr>
          <a:xfrm>
            <a:off x="3245570" y="4601994"/>
            <a:ext cx="2268538" cy="738664"/>
          </a:xfrm>
        </p:spPr>
        <p:txBody>
          <a:bodyPr>
            <a:normAutofit/>
          </a:bodyPr>
          <a:lstStyle>
            <a:lvl1pPr marL="0" indent="0">
              <a:lnSpc>
                <a:spcPct val="10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dirty="0"/>
              <a:t>Edit Master text styles</a:t>
            </a:r>
          </a:p>
        </p:txBody>
      </p:sp>
      <p:sp>
        <p:nvSpPr>
          <p:cNvPr id="21" name="Text Placeholder 13">
            <a:extLst>
              <a:ext uri="{FF2B5EF4-FFF2-40B4-BE49-F238E27FC236}">
                <a16:creationId xmlns:a16="http://schemas.microsoft.com/office/drawing/2014/main" id="{5F1A4264-B56B-5649-B043-C34A7C2233F9}"/>
              </a:ext>
            </a:extLst>
          </p:cNvPr>
          <p:cNvSpPr>
            <a:spLocks noGrp="1"/>
          </p:cNvSpPr>
          <p:nvPr>
            <p:ph type="body" sz="quarter" idx="19"/>
          </p:nvPr>
        </p:nvSpPr>
        <p:spPr>
          <a:xfrm>
            <a:off x="844550" y="5471062"/>
            <a:ext cx="2268538" cy="738664"/>
          </a:xfrm>
        </p:spPr>
        <p:txBody>
          <a:bodyPr>
            <a:normAutofit/>
          </a:bodyPr>
          <a:lstStyle>
            <a:lvl1pPr marL="0" indent="0">
              <a:lnSpc>
                <a:spcPct val="10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dirty="0"/>
              <a:t>Edit Master text styles</a:t>
            </a:r>
          </a:p>
        </p:txBody>
      </p:sp>
      <p:sp>
        <p:nvSpPr>
          <p:cNvPr id="22" name="Text Placeholder 13">
            <a:extLst>
              <a:ext uri="{FF2B5EF4-FFF2-40B4-BE49-F238E27FC236}">
                <a16:creationId xmlns:a16="http://schemas.microsoft.com/office/drawing/2014/main" id="{4FDAAD53-4658-AF4E-8F38-AFF467270E21}"/>
              </a:ext>
            </a:extLst>
          </p:cNvPr>
          <p:cNvSpPr>
            <a:spLocks noGrp="1"/>
          </p:cNvSpPr>
          <p:nvPr>
            <p:ph type="body" sz="quarter" idx="20"/>
          </p:nvPr>
        </p:nvSpPr>
        <p:spPr>
          <a:xfrm>
            <a:off x="3245570" y="5471062"/>
            <a:ext cx="2268538" cy="738664"/>
          </a:xfrm>
        </p:spPr>
        <p:txBody>
          <a:bodyPr>
            <a:normAutofit/>
          </a:bodyPr>
          <a:lstStyle>
            <a:lvl1pPr marL="0" indent="0">
              <a:lnSpc>
                <a:spcPct val="10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dirty="0"/>
              <a:t>Edit Master text styles</a:t>
            </a:r>
          </a:p>
        </p:txBody>
      </p:sp>
      <p:sp>
        <p:nvSpPr>
          <p:cNvPr id="23" name="Text Placeholder 11">
            <a:extLst>
              <a:ext uri="{FF2B5EF4-FFF2-40B4-BE49-F238E27FC236}">
                <a16:creationId xmlns:a16="http://schemas.microsoft.com/office/drawing/2014/main" id="{C8ECF8DC-1047-F140-AD64-25682CED2C05}"/>
              </a:ext>
            </a:extLst>
          </p:cNvPr>
          <p:cNvSpPr>
            <a:spLocks noGrp="1"/>
          </p:cNvSpPr>
          <p:nvPr>
            <p:ph type="body" sz="quarter" idx="21" hasCustomPrompt="1"/>
          </p:nvPr>
        </p:nvSpPr>
        <p:spPr>
          <a:xfrm>
            <a:off x="5818332" y="4085550"/>
            <a:ext cx="4267200" cy="414337"/>
          </a:xfrm>
        </p:spPr>
        <p:txBody>
          <a:bodyPr/>
          <a:lstStyle>
            <a:lvl1pPr marL="0" indent="0">
              <a:buNone/>
              <a:defRPr b="1">
                <a:solidFill>
                  <a:schemeClr val="accent5"/>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Continent</a:t>
            </a:r>
          </a:p>
        </p:txBody>
      </p:sp>
      <p:sp>
        <p:nvSpPr>
          <p:cNvPr id="24" name="Text Placeholder 13">
            <a:extLst>
              <a:ext uri="{FF2B5EF4-FFF2-40B4-BE49-F238E27FC236}">
                <a16:creationId xmlns:a16="http://schemas.microsoft.com/office/drawing/2014/main" id="{DE457999-8578-3D47-BF27-E88B500C3DCD}"/>
              </a:ext>
            </a:extLst>
          </p:cNvPr>
          <p:cNvSpPr>
            <a:spLocks noGrp="1"/>
          </p:cNvSpPr>
          <p:nvPr>
            <p:ph type="body" sz="quarter" idx="22"/>
          </p:nvPr>
        </p:nvSpPr>
        <p:spPr>
          <a:xfrm>
            <a:off x="5818332" y="4632833"/>
            <a:ext cx="2268538" cy="738664"/>
          </a:xfrm>
        </p:spPr>
        <p:txBody>
          <a:bodyPr>
            <a:normAutofit/>
          </a:bodyPr>
          <a:lstStyle>
            <a:lvl1pPr marL="0" indent="0">
              <a:lnSpc>
                <a:spcPct val="10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dirty="0"/>
              <a:t>Edit Master text styles</a:t>
            </a:r>
          </a:p>
        </p:txBody>
      </p:sp>
      <p:sp>
        <p:nvSpPr>
          <p:cNvPr id="25" name="Text Placeholder 13">
            <a:extLst>
              <a:ext uri="{FF2B5EF4-FFF2-40B4-BE49-F238E27FC236}">
                <a16:creationId xmlns:a16="http://schemas.microsoft.com/office/drawing/2014/main" id="{2A32E0DA-D99A-E147-AC00-296A11D100CB}"/>
              </a:ext>
            </a:extLst>
          </p:cNvPr>
          <p:cNvSpPr>
            <a:spLocks noGrp="1"/>
          </p:cNvSpPr>
          <p:nvPr>
            <p:ph type="body" sz="quarter" idx="23"/>
          </p:nvPr>
        </p:nvSpPr>
        <p:spPr>
          <a:xfrm>
            <a:off x="8219352" y="4632833"/>
            <a:ext cx="2268538" cy="738664"/>
          </a:xfrm>
        </p:spPr>
        <p:txBody>
          <a:bodyPr>
            <a:normAutofit/>
          </a:bodyPr>
          <a:lstStyle>
            <a:lvl1pPr marL="0" indent="0">
              <a:lnSpc>
                <a:spcPct val="10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dirty="0"/>
              <a:t>Edit Master text styles</a:t>
            </a:r>
          </a:p>
        </p:txBody>
      </p:sp>
      <p:sp>
        <p:nvSpPr>
          <p:cNvPr id="26" name="Text Placeholder 13">
            <a:extLst>
              <a:ext uri="{FF2B5EF4-FFF2-40B4-BE49-F238E27FC236}">
                <a16:creationId xmlns:a16="http://schemas.microsoft.com/office/drawing/2014/main" id="{0B21CCF4-AF27-D542-9879-AF238EF98AA6}"/>
              </a:ext>
            </a:extLst>
          </p:cNvPr>
          <p:cNvSpPr>
            <a:spLocks noGrp="1"/>
          </p:cNvSpPr>
          <p:nvPr>
            <p:ph type="body" sz="quarter" idx="24"/>
          </p:nvPr>
        </p:nvSpPr>
        <p:spPr>
          <a:xfrm>
            <a:off x="5818332" y="5460336"/>
            <a:ext cx="2268538" cy="738664"/>
          </a:xfrm>
        </p:spPr>
        <p:txBody>
          <a:bodyPr>
            <a:normAutofit/>
          </a:bodyPr>
          <a:lstStyle>
            <a:lvl1pPr marL="0" indent="0">
              <a:lnSpc>
                <a:spcPct val="10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dirty="0"/>
              <a:t>Edit Master text styles</a:t>
            </a:r>
          </a:p>
        </p:txBody>
      </p:sp>
      <p:sp>
        <p:nvSpPr>
          <p:cNvPr id="27" name="Text Placeholder 13">
            <a:extLst>
              <a:ext uri="{FF2B5EF4-FFF2-40B4-BE49-F238E27FC236}">
                <a16:creationId xmlns:a16="http://schemas.microsoft.com/office/drawing/2014/main" id="{1ECE0AE5-BE9C-8647-B099-75C81630B976}"/>
              </a:ext>
            </a:extLst>
          </p:cNvPr>
          <p:cNvSpPr>
            <a:spLocks noGrp="1"/>
          </p:cNvSpPr>
          <p:nvPr>
            <p:ph type="body" sz="quarter" idx="25"/>
          </p:nvPr>
        </p:nvSpPr>
        <p:spPr>
          <a:xfrm>
            <a:off x="8219352" y="5460336"/>
            <a:ext cx="2268538" cy="738664"/>
          </a:xfrm>
        </p:spPr>
        <p:txBody>
          <a:bodyPr>
            <a:normAutofit/>
          </a:bodyPr>
          <a:lstStyle>
            <a:lvl1pPr marL="0" indent="0">
              <a:lnSpc>
                <a:spcPct val="10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dirty="0"/>
              <a:t>Edit Master text styles</a:t>
            </a:r>
          </a:p>
        </p:txBody>
      </p:sp>
      <p:pic>
        <p:nvPicPr>
          <p:cNvPr id="28" name="Picture 27">
            <a:extLst>
              <a:ext uri="{FF2B5EF4-FFF2-40B4-BE49-F238E27FC236}">
                <a16:creationId xmlns:a16="http://schemas.microsoft.com/office/drawing/2014/main" id="{625A88DB-D8A7-FD44-A073-79B0C36BD83F}"/>
              </a:ext>
            </a:extLst>
          </p:cNvPr>
          <p:cNvPicPr>
            <a:picLocks noChangeAspect="1"/>
          </p:cNvPicPr>
          <p:nvPr userDrawn="1"/>
        </p:nvPicPr>
        <p:blipFill>
          <a:blip r:embed="rId4"/>
          <a:stretch>
            <a:fillRect/>
          </a:stretch>
        </p:blipFill>
        <p:spPr>
          <a:xfrm>
            <a:off x="10156371" y="211075"/>
            <a:ext cx="1700784" cy="386542"/>
          </a:xfrm>
          <a:prstGeom prst="rect">
            <a:avLst/>
          </a:prstGeom>
        </p:spPr>
      </p:pic>
      <p:sp>
        <p:nvSpPr>
          <p:cNvPr id="30" name="Rectangle 29">
            <a:extLst>
              <a:ext uri="{FF2B5EF4-FFF2-40B4-BE49-F238E27FC236}">
                <a16:creationId xmlns:a16="http://schemas.microsoft.com/office/drawing/2014/main" id="{5D6CB4EB-B7E0-EA44-A59B-4CA28DB06BD1}"/>
              </a:ext>
            </a:extLst>
          </p:cNvPr>
          <p:cNvSpPr/>
          <p:nvPr userDrawn="1"/>
        </p:nvSpPr>
        <p:spPr>
          <a:xfrm>
            <a:off x="0" y="6803626"/>
            <a:ext cx="12192000" cy="7070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6653784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ign Off">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0FFC28-97FA-FA40-A435-96FA6443CAAC}"/>
              </a:ext>
            </a:extLst>
          </p:cNvPr>
          <p:cNvSpPr>
            <a:spLocks noGrp="1"/>
          </p:cNvSpPr>
          <p:nvPr userDrawn="1">
            <p:ph type="title" hasCustomPrompt="1"/>
          </p:nvPr>
        </p:nvSpPr>
        <p:spPr>
          <a:xfrm>
            <a:off x="346943" y="2426711"/>
            <a:ext cx="11338874" cy="1349462"/>
          </a:xfrm>
        </p:spPr>
        <p:txBody>
          <a:bodyPr anchor="b">
            <a:noAutofit/>
          </a:bodyPr>
          <a:lstStyle>
            <a:lvl1pPr algn="ctr">
              <a:defRPr sz="8800" b="0" i="0">
                <a:solidFill>
                  <a:schemeClr val="accent1"/>
                </a:solidFill>
                <a:latin typeface="+mj-lt"/>
                <a:cs typeface="Calibri" panose="020F0502020204030204" pitchFamily="34" charset="0"/>
              </a:defRPr>
            </a:lvl1pPr>
          </a:lstStyle>
          <a:p>
            <a:r>
              <a:rPr lang="en-US" dirty="0"/>
              <a:t>Sign Off Message</a:t>
            </a:r>
          </a:p>
        </p:txBody>
      </p:sp>
      <p:pic>
        <p:nvPicPr>
          <p:cNvPr id="7" name="Graphic 6">
            <a:extLst>
              <a:ext uri="{FF2B5EF4-FFF2-40B4-BE49-F238E27FC236}">
                <a16:creationId xmlns:a16="http://schemas.microsoft.com/office/drawing/2014/main" id="{A61FD7E2-2480-C24A-BBC3-A745792B57D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676132" y="4601003"/>
            <a:ext cx="2624328" cy="591194"/>
          </a:xfrm>
          <a:prstGeom prst="rect">
            <a:avLst/>
          </a:prstGeom>
        </p:spPr>
      </p:pic>
      <p:pic>
        <p:nvPicPr>
          <p:cNvPr id="4" name="Picture 3" descr="A close up of a device&#10;&#10;Description automatically generated">
            <a:extLst>
              <a:ext uri="{FF2B5EF4-FFF2-40B4-BE49-F238E27FC236}">
                <a16:creationId xmlns:a16="http://schemas.microsoft.com/office/drawing/2014/main" id="{384E14FD-7EE8-2444-902A-3E5E156DA460}"/>
              </a:ext>
            </a:extLst>
          </p:cNvPr>
          <p:cNvPicPr>
            <a:picLocks noChangeAspect="1"/>
          </p:cNvPicPr>
          <p:nvPr userDrawn="1"/>
        </p:nvPicPr>
        <p:blipFill>
          <a:blip r:embed="rId4"/>
          <a:stretch>
            <a:fillRect/>
          </a:stretch>
        </p:blipFill>
        <p:spPr>
          <a:xfrm>
            <a:off x="0" y="0"/>
            <a:ext cx="12192000" cy="1181100"/>
          </a:xfrm>
          <a:prstGeom prst="rect">
            <a:avLst/>
          </a:prstGeom>
        </p:spPr>
      </p:pic>
      <p:sp>
        <p:nvSpPr>
          <p:cNvPr id="8" name="Rectangle 7">
            <a:extLst>
              <a:ext uri="{FF2B5EF4-FFF2-40B4-BE49-F238E27FC236}">
                <a16:creationId xmlns:a16="http://schemas.microsoft.com/office/drawing/2014/main" id="{60AC3698-2F0E-A340-B143-CE95F9911284}"/>
              </a:ext>
            </a:extLst>
          </p:cNvPr>
          <p:cNvSpPr/>
          <p:nvPr userDrawn="1"/>
        </p:nvSpPr>
        <p:spPr>
          <a:xfrm>
            <a:off x="0" y="6803626"/>
            <a:ext cx="12192000" cy="7070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1918517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chemeClr val="accent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6FABCA3B-1EFF-4144-BE2B-FEFD5F1F970E}"/>
              </a:ext>
            </a:extLst>
          </p:cNvPr>
          <p:cNvPicPr>
            <a:picLocks noChangeAspect="1"/>
          </p:cNvPicPr>
          <p:nvPr userDrawn="1"/>
        </p:nvPicPr>
        <p:blipFill rotWithShape="1">
          <a:blip r:embed="rId2"/>
          <a:srcRect t="44167"/>
          <a:stretch/>
        </p:blipFill>
        <p:spPr>
          <a:xfrm>
            <a:off x="0" y="3028950"/>
            <a:ext cx="12192000" cy="3829050"/>
          </a:xfrm>
          <a:prstGeom prst="rect">
            <a:avLst/>
          </a:prstGeom>
        </p:spPr>
      </p:pic>
      <p:sp>
        <p:nvSpPr>
          <p:cNvPr id="2" name="Title 1">
            <a:extLst>
              <a:ext uri="{FF2B5EF4-FFF2-40B4-BE49-F238E27FC236}">
                <a16:creationId xmlns:a16="http://schemas.microsoft.com/office/drawing/2014/main" id="{1F4AD2CB-BF8A-5443-9820-5AD582D31F30}"/>
              </a:ext>
            </a:extLst>
          </p:cNvPr>
          <p:cNvSpPr>
            <a:spLocks noGrp="1"/>
          </p:cNvSpPr>
          <p:nvPr userDrawn="1">
            <p:ph type="title"/>
          </p:nvPr>
        </p:nvSpPr>
        <p:spPr>
          <a:xfrm>
            <a:off x="831851" y="3725105"/>
            <a:ext cx="6891564" cy="1456495"/>
          </a:xfrm>
        </p:spPr>
        <p:txBody>
          <a:bodyPr anchor="b">
            <a:normAutofit/>
          </a:bodyPr>
          <a:lstStyle>
            <a:lvl1pPr>
              <a:defRPr sz="4200" b="0" i="0">
                <a:solidFill>
                  <a:srgbClr val="0A2240"/>
                </a:solidFill>
                <a:latin typeface="+mj-lt"/>
                <a:cs typeface="Calibri Light" panose="020F0302020204030204" pitchFamily="34" charset="0"/>
              </a:defRPr>
            </a:lvl1pPr>
          </a:lstStyle>
          <a:p>
            <a:r>
              <a:rPr lang="en-US" dirty="0"/>
              <a:t>Click to edit Master title style</a:t>
            </a:r>
          </a:p>
        </p:txBody>
      </p:sp>
      <p:sp>
        <p:nvSpPr>
          <p:cNvPr id="3" name="Text Placeholder 2">
            <a:extLst>
              <a:ext uri="{FF2B5EF4-FFF2-40B4-BE49-F238E27FC236}">
                <a16:creationId xmlns:a16="http://schemas.microsoft.com/office/drawing/2014/main" id="{2BD5C515-3AA4-5D49-BF0B-7DA928641E22}"/>
              </a:ext>
            </a:extLst>
          </p:cNvPr>
          <p:cNvSpPr>
            <a:spLocks noGrp="1"/>
          </p:cNvSpPr>
          <p:nvPr userDrawn="1">
            <p:ph type="body" idx="1"/>
          </p:nvPr>
        </p:nvSpPr>
        <p:spPr>
          <a:xfrm>
            <a:off x="831850" y="5288128"/>
            <a:ext cx="6891565" cy="516679"/>
          </a:xfrm>
        </p:spPr>
        <p:txBody>
          <a:bodyPr anchor="t">
            <a:normAutofit/>
          </a:bodyPr>
          <a:lstStyle>
            <a:lvl1pPr marL="0" indent="0">
              <a:buNone/>
              <a:defRPr sz="2400" b="0" i="0">
                <a:solidFill>
                  <a:schemeClr val="tx1">
                    <a:lumMod val="75000"/>
                    <a:lumOff val="25000"/>
                  </a:schemeClr>
                </a:solidFill>
                <a:latin typeface="+mj-lt"/>
                <a:cs typeface="Calibri Light" panose="020F03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pic>
        <p:nvPicPr>
          <p:cNvPr id="10" name="Graphic 9">
            <a:extLst>
              <a:ext uri="{FF2B5EF4-FFF2-40B4-BE49-F238E27FC236}">
                <a16:creationId xmlns:a16="http://schemas.microsoft.com/office/drawing/2014/main" id="{99354265-B70E-AA45-B294-FB9C5190EE75}"/>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0156371" y="6201187"/>
            <a:ext cx="1692730" cy="381329"/>
          </a:xfrm>
          <a:prstGeom prst="rect">
            <a:avLst/>
          </a:prstGeom>
        </p:spPr>
      </p:pic>
      <p:sp>
        <p:nvSpPr>
          <p:cNvPr id="7" name="Slide Number Placeholder 6">
            <a:extLst>
              <a:ext uri="{FF2B5EF4-FFF2-40B4-BE49-F238E27FC236}">
                <a16:creationId xmlns:a16="http://schemas.microsoft.com/office/drawing/2014/main" id="{7A80EBA7-8A7A-8F4D-A324-19F232F1161C}"/>
              </a:ext>
            </a:extLst>
          </p:cNvPr>
          <p:cNvSpPr>
            <a:spLocks noGrp="1"/>
          </p:cNvSpPr>
          <p:nvPr>
            <p:ph type="sldNum" sz="quarter" idx="10"/>
          </p:nvPr>
        </p:nvSpPr>
        <p:spPr/>
        <p:txBody>
          <a:bodyPr/>
          <a:lstStyle/>
          <a:p>
            <a:r>
              <a:rPr lang="en-US" dirty="0"/>
              <a:t>Page </a:t>
            </a:r>
            <a:fld id="{5CEB1954-798B-554E-B8B4-F1895C4D5BFC}" type="slidenum">
              <a:rPr lang="en-US" smtClean="0"/>
              <a:pPr/>
              <a:t>‹#›</a:t>
            </a:fld>
            <a:r>
              <a:rPr lang="en-US" dirty="0"/>
              <a:t> | © Smithers, 2019</a:t>
            </a:r>
          </a:p>
        </p:txBody>
      </p:sp>
    </p:spTree>
    <p:extLst>
      <p:ext uri="{BB962C8B-B14F-4D97-AF65-F5344CB8AC3E}">
        <p14:creationId xmlns:p14="http://schemas.microsoft.com/office/powerpoint/2010/main" val="41908785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1"/>
        </a:solidFill>
        <a:effectLst/>
      </p:bgPr>
    </p:bg>
    <p:spTree>
      <p:nvGrpSpPr>
        <p:cNvPr id="1" name=""/>
        <p:cNvGrpSpPr/>
        <p:nvPr/>
      </p:nvGrpSpPr>
      <p:grpSpPr>
        <a:xfrm>
          <a:off x="0" y="0"/>
          <a:ext cx="0" cy="0"/>
          <a:chOff x="0" y="0"/>
          <a:chExt cx="0" cy="0"/>
        </a:xfrm>
      </p:grpSpPr>
      <p:pic>
        <p:nvPicPr>
          <p:cNvPr id="8" name="Picture 7" descr="A close up of a device&#10;&#10;Description automatically generated">
            <a:extLst>
              <a:ext uri="{FF2B5EF4-FFF2-40B4-BE49-F238E27FC236}">
                <a16:creationId xmlns:a16="http://schemas.microsoft.com/office/drawing/2014/main" id="{6C2E2826-599D-DB4C-AB1F-5EA2BC23D5BE}"/>
              </a:ext>
            </a:extLst>
          </p:cNvPr>
          <p:cNvPicPr>
            <a:picLocks noChangeAspect="1"/>
          </p:cNvPicPr>
          <p:nvPr userDrawn="1"/>
        </p:nvPicPr>
        <p:blipFill>
          <a:blip r:embed="rId2"/>
          <a:stretch>
            <a:fillRect/>
          </a:stretch>
        </p:blipFill>
        <p:spPr>
          <a:xfrm>
            <a:off x="0" y="0"/>
            <a:ext cx="12192000" cy="1181100"/>
          </a:xfrm>
          <a:prstGeom prst="rect">
            <a:avLst/>
          </a:prstGeom>
        </p:spPr>
      </p:pic>
      <p:sp>
        <p:nvSpPr>
          <p:cNvPr id="9" name="Rectangle 8">
            <a:extLst>
              <a:ext uri="{FF2B5EF4-FFF2-40B4-BE49-F238E27FC236}">
                <a16:creationId xmlns:a16="http://schemas.microsoft.com/office/drawing/2014/main" id="{38D3B9FC-729E-F548-8D2C-56CA2049C131}"/>
              </a:ext>
            </a:extLst>
          </p:cNvPr>
          <p:cNvSpPr/>
          <p:nvPr userDrawn="1"/>
        </p:nvSpPr>
        <p:spPr>
          <a:xfrm>
            <a:off x="0" y="6787298"/>
            <a:ext cx="12192000" cy="7070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E82C7961-9837-D44D-89ED-7C055D451D5E}"/>
              </a:ext>
            </a:extLst>
          </p:cNvPr>
          <p:cNvSpPr>
            <a:spLocks noGrp="1"/>
          </p:cNvSpPr>
          <p:nvPr>
            <p:ph idx="1"/>
          </p:nvPr>
        </p:nvSpPr>
        <p:spPr>
          <a:xfrm>
            <a:off x="620486" y="1861458"/>
            <a:ext cx="10733314" cy="4489369"/>
          </a:xfrm>
        </p:spPr>
        <p:txBody>
          <a:bodyPr/>
          <a:lstStyle>
            <a:lvl1pPr>
              <a:defRPr>
                <a:solidFill>
                  <a:schemeClr val="tx1">
                    <a:lumMod val="75000"/>
                    <a:lumOff val="25000"/>
                  </a:schemeClr>
                </a:solidFill>
                <a:latin typeface="+mj-lt"/>
              </a:defRPr>
            </a:lvl1pPr>
            <a:lvl2pPr>
              <a:defRPr>
                <a:solidFill>
                  <a:schemeClr val="tx1">
                    <a:lumMod val="75000"/>
                    <a:lumOff val="25000"/>
                  </a:schemeClr>
                </a:solidFill>
                <a:latin typeface="+mj-lt"/>
              </a:defRPr>
            </a:lvl2pPr>
            <a:lvl3pPr>
              <a:defRPr>
                <a:solidFill>
                  <a:schemeClr val="tx1">
                    <a:lumMod val="75000"/>
                    <a:lumOff val="25000"/>
                  </a:schemeClr>
                </a:solidFill>
                <a:latin typeface="+mj-lt"/>
              </a:defRPr>
            </a:lvl3pPr>
            <a:lvl4pPr>
              <a:defRPr>
                <a:solidFill>
                  <a:schemeClr val="tx1">
                    <a:lumMod val="75000"/>
                    <a:lumOff val="25000"/>
                  </a:schemeClr>
                </a:solidFill>
                <a:latin typeface="+mj-lt"/>
              </a:defRPr>
            </a:lvl4pPr>
            <a:lvl5pPr>
              <a:defRPr>
                <a:solidFill>
                  <a:schemeClr val="tx1">
                    <a:lumMod val="75000"/>
                    <a:lumOff val="25000"/>
                  </a:schemeClr>
                </a:solidFill>
                <a:latin typeface="+mj-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a:extLst>
              <a:ext uri="{FF2B5EF4-FFF2-40B4-BE49-F238E27FC236}">
                <a16:creationId xmlns:a16="http://schemas.microsoft.com/office/drawing/2014/main" id="{E8DC6EDC-9252-324A-AD88-9DE3FE24072C}"/>
              </a:ext>
            </a:extLst>
          </p:cNvPr>
          <p:cNvSpPr>
            <a:spLocks noGrp="1"/>
          </p:cNvSpPr>
          <p:nvPr>
            <p:ph type="sldNum" sz="quarter" idx="10"/>
          </p:nvPr>
        </p:nvSpPr>
        <p:spPr/>
        <p:txBody>
          <a:bodyPr/>
          <a:lstStyle/>
          <a:p>
            <a:r>
              <a:rPr lang="en-US" dirty="0"/>
              <a:t>Page </a:t>
            </a:r>
            <a:fld id="{5CEB1954-798B-554E-B8B4-F1895C4D5BFC}" type="slidenum">
              <a:rPr lang="en-US" smtClean="0"/>
              <a:pPr/>
              <a:t>‹#›</a:t>
            </a:fld>
            <a:r>
              <a:rPr lang="en-US" dirty="0"/>
              <a:t> | © Smithers, 2019</a:t>
            </a:r>
          </a:p>
        </p:txBody>
      </p:sp>
      <p:sp>
        <p:nvSpPr>
          <p:cNvPr id="5" name="Title 4">
            <a:extLst>
              <a:ext uri="{FF2B5EF4-FFF2-40B4-BE49-F238E27FC236}">
                <a16:creationId xmlns:a16="http://schemas.microsoft.com/office/drawing/2014/main" id="{6184CAF9-4096-294B-BB75-FE519A0AF350}"/>
              </a:ext>
            </a:extLst>
          </p:cNvPr>
          <p:cNvSpPr>
            <a:spLocks noGrp="1"/>
          </p:cNvSpPr>
          <p:nvPr>
            <p:ph type="title"/>
          </p:nvPr>
        </p:nvSpPr>
        <p:spPr/>
        <p:txBody>
          <a:bodyPr/>
          <a:lstStyle/>
          <a:p>
            <a:r>
              <a:rPr lang="en-US"/>
              <a:t>Click to edit Master title style</a:t>
            </a:r>
          </a:p>
        </p:txBody>
      </p:sp>
      <p:pic>
        <p:nvPicPr>
          <p:cNvPr id="10" name="Picture 9">
            <a:extLst>
              <a:ext uri="{FF2B5EF4-FFF2-40B4-BE49-F238E27FC236}">
                <a16:creationId xmlns:a16="http://schemas.microsoft.com/office/drawing/2014/main" id="{8792A357-0902-4D42-9F86-1C32CDADF841}"/>
              </a:ext>
            </a:extLst>
          </p:cNvPr>
          <p:cNvPicPr>
            <a:picLocks noChangeAspect="1"/>
          </p:cNvPicPr>
          <p:nvPr userDrawn="1"/>
        </p:nvPicPr>
        <p:blipFill>
          <a:blip r:embed="rId3"/>
          <a:stretch>
            <a:fillRect/>
          </a:stretch>
        </p:blipFill>
        <p:spPr>
          <a:xfrm>
            <a:off x="10156371" y="211075"/>
            <a:ext cx="1700784" cy="386542"/>
          </a:xfrm>
          <a:prstGeom prst="rect">
            <a:avLst/>
          </a:prstGeom>
        </p:spPr>
      </p:pic>
    </p:spTree>
    <p:extLst>
      <p:ext uri="{BB962C8B-B14F-4D97-AF65-F5344CB8AC3E}">
        <p14:creationId xmlns:p14="http://schemas.microsoft.com/office/powerpoint/2010/main" val="10648899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lumn">
    <p:bg>
      <p:bgPr>
        <a:solidFill>
          <a:schemeClr val="bg1"/>
        </a:solidFill>
        <a:effectLst/>
      </p:bgPr>
    </p:bg>
    <p:spTree>
      <p:nvGrpSpPr>
        <p:cNvPr id="1" name=""/>
        <p:cNvGrpSpPr/>
        <p:nvPr/>
      </p:nvGrpSpPr>
      <p:grpSpPr>
        <a:xfrm>
          <a:off x="0" y="0"/>
          <a:ext cx="0" cy="0"/>
          <a:chOff x="0" y="0"/>
          <a:chExt cx="0" cy="0"/>
        </a:xfrm>
      </p:grpSpPr>
      <p:pic>
        <p:nvPicPr>
          <p:cNvPr id="9" name="Picture 8" descr="A close up of a device&#10;&#10;Description automatically generated">
            <a:extLst>
              <a:ext uri="{FF2B5EF4-FFF2-40B4-BE49-F238E27FC236}">
                <a16:creationId xmlns:a16="http://schemas.microsoft.com/office/drawing/2014/main" id="{21E30DFE-F30A-4143-B970-A7F2AFD0568C}"/>
              </a:ext>
            </a:extLst>
          </p:cNvPr>
          <p:cNvPicPr>
            <a:picLocks noChangeAspect="1"/>
          </p:cNvPicPr>
          <p:nvPr userDrawn="1"/>
        </p:nvPicPr>
        <p:blipFill>
          <a:blip r:embed="rId2"/>
          <a:stretch>
            <a:fillRect/>
          </a:stretch>
        </p:blipFill>
        <p:spPr>
          <a:xfrm>
            <a:off x="0" y="0"/>
            <a:ext cx="12192000" cy="1181100"/>
          </a:xfrm>
          <a:prstGeom prst="rect">
            <a:avLst/>
          </a:prstGeom>
        </p:spPr>
      </p:pic>
      <p:sp>
        <p:nvSpPr>
          <p:cNvPr id="5" name="Slide Number Placeholder 4">
            <a:extLst>
              <a:ext uri="{FF2B5EF4-FFF2-40B4-BE49-F238E27FC236}">
                <a16:creationId xmlns:a16="http://schemas.microsoft.com/office/drawing/2014/main" id="{06F40646-DC66-3640-AA2E-34B633F3B167}"/>
              </a:ext>
            </a:extLst>
          </p:cNvPr>
          <p:cNvSpPr>
            <a:spLocks noGrp="1"/>
          </p:cNvSpPr>
          <p:nvPr>
            <p:ph type="sldNum" sz="quarter" idx="10"/>
          </p:nvPr>
        </p:nvSpPr>
        <p:spPr/>
        <p:txBody>
          <a:bodyPr/>
          <a:lstStyle/>
          <a:p>
            <a:r>
              <a:rPr lang="en-US" dirty="0"/>
              <a:t>Page </a:t>
            </a:r>
            <a:fld id="{5CEB1954-798B-554E-B8B4-F1895C4D5BFC}" type="slidenum">
              <a:rPr lang="en-US" smtClean="0"/>
              <a:pPr/>
              <a:t>‹#›</a:t>
            </a:fld>
            <a:r>
              <a:rPr lang="en-US" dirty="0"/>
              <a:t> | © Smithers, 2019</a:t>
            </a:r>
          </a:p>
        </p:txBody>
      </p:sp>
      <p:sp>
        <p:nvSpPr>
          <p:cNvPr id="3" name="Content Placeholder 2">
            <a:extLst>
              <a:ext uri="{FF2B5EF4-FFF2-40B4-BE49-F238E27FC236}">
                <a16:creationId xmlns:a16="http://schemas.microsoft.com/office/drawing/2014/main" id="{E2EDDC08-9DC5-854C-8D0B-03B6B63C4216}"/>
              </a:ext>
            </a:extLst>
          </p:cNvPr>
          <p:cNvSpPr>
            <a:spLocks noGrp="1"/>
          </p:cNvSpPr>
          <p:nvPr>
            <p:ph sz="half" idx="1"/>
          </p:nvPr>
        </p:nvSpPr>
        <p:spPr>
          <a:xfrm>
            <a:off x="620486" y="1861458"/>
            <a:ext cx="5257800" cy="4054249"/>
          </a:xfrm>
        </p:spPr>
        <p:txBody>
          <a:bodyPr/>
          <a:lstStyle>
            <a:lvl1pPr>
              <a:defRPr>
                <a:solidFill>
                  <a:schemeClr val="tx1">
                    <a:lumMod val="75000"/>
                    <a:lumOff val="25000"/>
                  </a:schemeClr>
                </a:solidFill>
                <a:latin typeface="+mj-lt"/>
              </a:defRPr>
            </a:lvl1pPr>
            <a:lvl2pPr>
              <a:defRPr>
                <a:solidFill>
                  <a:schemeClr val="tx1">
                    <a:lumMod val="75000"/>
                    <a:lumOff val="25000"/>
                  </a:schemeClr>
                </a:solidFill>
                <a:latin typeface="+mj-lt"/>
              </a:defRPr>
            </a:lvl2pPr>
            <a:lvl3pPr>
              <a:defRPr>
                <a:solidFill>
                  <a:schemeClr val="tx1">
                    <a:lumMod val="75000"/>
                    <a:lumOff val="25000"/>
                  </a:schemeClr>
                </a:solidFill>
                <a:latin typeface="+mj-lt"/>
              </a:defRPr>
            </a:lvl3pPr>
            <a:lvl4pPr>
              <a:defRPr>
                <a:solidFill>
                  <a:schemeClr val="tx1">
                    <a:lumMod val="75000"/>
                    <a:lumOff val="25000"/>
                  </a:schemeClr>
                </a:solidFill>
                <a:latin typeface="+mj-lt"/>
              </a:defRPr>
            </a:lvl4pPr>
            <a:lvl5pPr>
              <a:defRPr>
                <a:solidFill>
                  <a:schemeClr val="tx1">
                    <a:lumMod val="75000"/>
                    <a:lumOff val="25000"/>
                  </a:schemeClr>
                </a:solidFill>
                <a:latin typeface="+mj-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55A24146-15CF-A444-AFF2-D837F79AE937}"/>
              </a:ext>
            </a:extLst>
          </p:cNvPr>
          <p:cNvSpPr>
            <a:spLocks noGrp="1"/>
          </p:cNvSpPr>
          <p:nvPr>
            <p:ph sz="half" idx="2"/>
          </p:nvPr>
        </p:nvSpPr>
        <p:spPr>
          <a:xfrm>
            <a:off x="6096000" y="1861458"/>
            <a:ext cx="5257800" cy="4054249"/>
          </a:xfrm>
        </p:spPr>
        <p:txBody>
          <a:bodyPr/>
          <a:lstStyle>
            <a:lvl1pPr>
              <a:defRPr>
                <a:solidFill>
                  <a:schemeClr val="tx1">
                    <a:lumMod val="75000"/>
                    <a:lumOff val="25000"/>
                  </a:schemeClr>
                </a:solidFill>
                <a:latin typeface="+mj-lt"/>
              </a:defRPr>
            </a:lvl1pPr>
            <a:lvl2pPr>
              <a:defRPr>
                <a:solidFill>
                  <a:schemeClr val="tx1">
                    <a:lumMod val="75000"/>
                    <a:lumOff val="25000"/>
                  </a:schemeClr>
                </a:solidFill>
                <a:latin typeface="+mj-lt"/>
              </a:defRPr>
            </a:lvl2pPr>
            <a:lvl3pPr>
              <a:defRPr>
                <a:solidFill>
                  <a:schemeClr val="tx1">
                    <a:lumMod val="75000"/>
                    <a:lumOff val="25000"/>
                  </a:schemeClr>
                </a:solidFill>
                <a:latin typeface="+mj-lt"/>
              </a:defRPr>
            </a:lvl3pPr>
            <a:lvl4pPr>
              <a:defRPr>
                <a:solidFill>
                  <a:schemeClr val="tx1">
                    <a:lumMod val="75000"/>
                    <a:lumOff val="25000"/>
                  </a:schemeClr>
                </a:solidFill>
                <a:latin typeface="+mj-lt"/>
              </a:defRPr>
            </a:lvl4pPr>
            <a:lvl5pPr>
              <a:defRPr>
                <a:solidFill>
                  <a:schemeClr val="tx1">
                    <a:lumMod val="75000"/>
                    <a:lumOff val="25000"/>
                  </a:schemeClr>
                </a:solidFill>
                <a:latin typeface="+mj-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itle 6">
            <a:extLst>
              <a:ext uri="{FF2B5EF4-FFF2-40B4-BE49-F238E27FC236}">
                <a16:creationId xmlns:a16="http://schemas.microsoft.com/office/drawing/2014/main" id="{73ECA279-64BF-4347-B112-D66E83677043}"/>
              </a:ext>
            </a:extLst>
          </p:cNvPr>
          <p:cNvSpPr>
            <a:spLocks noGrp="1"/>
          </p:cNvSpPr>
          <p:nvPr>
            <p:ph type="title"/>
          </p:nvPr>
        </p:nvSpPr>
        <p:spPr/>
        <p:txBody>
          <a:bodyPr/>
          <a:lstStyle/>
          <a:p>
            <a:r>
              <a:rPr lang="en-US" dirty="0"/>
              <a:t>Click to edit Master title style</a:t>
            </a:r>
          </a:p>
        </p:txBody>
      </p:sp>
      <p:pic>
        <p:nvPicPr>
          <p:cNvPr id="11" name="Picture 10">
            <a:extLst>
              <a:ext uri="{FF2B5EF4-FFF2-40B4-BE49-F238E27FC236}">
                <a16:creationId xmlns:a16="http://schemas.microsoft.com/office/drawing/2014/main" id="{40389CCE-A59B-BF4E-B2E1-887FB55C6C0B}"/>
              </a:ext>
            </a:extLst>
          </p:cNvPr>
          <p:cNvPicPr>
            <a:picLocks noChangeAspect="1"/>
          </p:cNvPicPr>
          <p:nvPr userDrawn="1"/>
        </p:nvPicPr>
        <p:blipFill>
          <a:blip r:embed="rId3"/>
          <a:stretch>
            <a:fillRect/>
          </a:stretch>
        </p:blipFill>
        <p:spPr>
          <a:xfrm>
            <a:off x="10156371" y="211075"/>
            <a:ext cx="1700784" cy="386542"/>
          </a:xfrm>
          <a:prstGeom prst="rect">
            <a:avLst/>
          </a:prstGeom>
        </p:spPr>
      </p:pic>
      <p:sp>
        <p:nvSpPr>
          <p:cNvPr id="12" name="Rectangle 11">
            <a:extLst>
              <a:ext uri="{FF2B5EF4-FFF2-40B4-BE49-F238E27FC236}">
                <a16:creationId xmlns:a16="http://schemas.microsoft.com/office/drawing/2014/main" id="{39777E19-56CF-0949-889D-1B82CE2A9BA8}"/>
              </a:ext>
            </a:extLst>
          </p:cNvPr>
          <p:cNvSpPr/>
          <p:nvPr userDrawn="1"/>
        </p:nvSpPr>
        <p:spPr>
          <a:xfrm>
            <a:off x="0" y="6803626"/>
            <a:ext cx="12192000" cy="7070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4510887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bg>
      <p:bgPr>
        <a:solidFill>
          <a:schemeClr val="bg1"/>
        </a:solidFill>
        <a:effectLst/>
      </p:bgPr>
    </p:bg>
    <p:spTree>
      <p:nvGrpSpPr>
        <p:cNvPr id="1" name=""/>
        <p:cNvGrpSpPr/>
        <p:nvPr/>
      </p:nvGrpSpPr>
      <p:grpSpPr>
        <a:xfrm>
          <a:off x="0" y="0"/>
          <a:ext cx="0" cy="0"/>
          <a:chOff x="0" y="0"/>
          <a:chExt cx="0" cy="0"/>
        </a:xfrm>
      </p:grpSpPr>
      <p:pic>
        <p:nvPicPr>
          <p:cNvPr id="11" name="Picture 10" descr="A close up of a device&#10;&#10;Description automatically generated">
            <a:extLst>
              <a:ext uri="{FF2B5EF4-FFF2-40B4-BE49-F238E27FC236}">
                <a16:creationId xmlns:a16="http://schemas.microsoft.com/office/drawing/2014/main" id="{158F392F-F427-A148-B117-80F483182D7D}"/>
              </a:ext>
            </a:extLst>
          </p:cNvPr>
          <p:cNvPicPr>
            <a:picLocks noChangeAspect="1"/>
          </p:cNvPicPr>
          <p:nvPr userDrawn="1"/>
        </p:nvPicPr>
        <p:blipFill>
          <a:blip r:embed="rId2"/>
          <a:stretch>
            <a:fillRect/>
          </a:stretch>
        </p:blipFill>
        <p:spPr>
          <a:xfrm>
            <a:off x="0" y="0"/>
            <a:ext cx="12192000" cy="1181100"/>
          </a:xfrm>
          <a:prstGeom prst="rect">
            <a:avLst/>
          </a:prstGeom>
        </p:spPr>
      </p:pic>
      <p:sp>
        <p:nvSpPr>
          <p:cNvPr id="3" name="Text Placeholder 2">
            <a:extLst>
              <a:ext uri="{FF2B5EF4-FFF2-40B4-BE49-F238E27FC236}">
                <a16:creationId xmlns:a16="http://schemas.microsoft.com/office/drawing/2014/main" id="{3B6C28B8-CF79-BE45-8084-6BB903CB1EFD}"/>
              </a:ext>
            </a:extLst>
          </p:cNvPr>
          <p:cNvSpPr>
            <a:spLocks noGrp="1"/>
          </p:cNvSpPr>
          <p:nvPr>
            <p:ph type="body" idx="1"/>
          </p:nvPr>
        </p:nvSpPr>
        <p:spPr>
          <a:xfrm>
            <a:off x="620486" y="1869622"/>
            <a:ext cx="5157787" cy="616197"/>
          </a:xfrm>
        </p:spPr>
        <p:txBody>
          <a:bodyPr anchor="b"/>
          <a:lstStyle>
            <a:lvl1pPr marL="0" indent="0">
              <a:buNone/>
              <a:defRPr sz="2400" b="0" i="0">
                <a:solidFill>
                  <a:srgbClr val="0070C0"/>
                </a:solidFill>
                <a:latin typeface="+mn-lt"/>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a:extLst>
              <a:ext uri="{FF2B5EF4-FFF2-40B4-BE49-F238E27FC236}">
                <a16:creationId xmlns:a16="http://schemas.microsoft.com/office/drawing/2014/main" id="{760DDE6C-B501-3548-91F9-BDA4CA9D5AA7}"/>
              </a:ext>
            </a:extLst>
          </p:cNvPr>
          <p:cNvSpPr>
            <a:spLocks noGrp="1"/>
          </p:cNvSpPr>
          <p:nvPr>
            <p:ph sz="half" idx="2"/>
          </p:nvPr>
        </p:nvSpPr>
        <p:spPr>
          <a:xfrm>
            <a:off x="620486" y="2549072"/>
            <a:ext cx="5157787" cy="3285370"/>
          </a:xfrm>
        </p:spPr>
        <p:txBody>
          <a:bodyPr/>
          <a:lstStyle>
            <a:lvl1pPr>
              <a:defRPr b="0" i="0">
                <a:solidFill>
                  <a:schemeClr val="tx1">
                    <a:lumMod val="75000"/>
                    <a:lumOff val="25000"/>
                  </a:schemeClr>
                </a:solidFill>
                <a:latin typeface="+mj-lt"/>
                <a:cs typeface="Calibri" panose="020F0502020204030204" pitchFamily="34" charset="0"/>
              </a:defRPr>
            </a:lvl1pPr>
            <a:lvl2pPr>
              <a:defRPr b="0" i="0">
                <a:solidFill>
                  <a:schemeClr val="tx1">
                    <a:lumMod val="75000"/>
                    <a:lumOff val="25000"/>
                  </a:schemeClr>
                </a:solidFill>
                <a:latin typeface="+mj-lt"/>
                <a:cs typeface="Calibri" panose="020F0502020204030204" pitchFamily="34" charset="0"/>
              </a:defRPr>
            </a:lvl2pPr>
            <a:lvl3pPr>
              <a:defRPr b="0" i="0">
                <a:solidFill>
                  <a:schemeClr val="tx1">
                    <a:lumMod val="75000"/>
                    <a:lumOff val="25000"/>
                  </a:schemeClr>
                </a:solidFill>
                <a:latin typeface="+mj-lt"/>
                <a:cs typeface="Calibri" panose="020F0502020204030204" pitchFamily="34" charset="0"/>
              </a:defRPr>
            </a:lvl3pPr>
            <a:lvl4pPr>
              <a:defRPr b="0" i="0">
                <a:solidFill>
                  <a:schemeClr val="tx1">
                    <a:lumMod val="75000"/>
                    <a:lumOff val="25000"/>
                  </a:schemeClr>
                </a:solidFill>
                <a:latin typeface="+mj-lt"/>
                <a:cs typeface="Calibri" panose="020F0502020204030204" pitchFamily="34" charset="0"/>
              </a:defRPr>
            </a:lvl4pPr>
            <a:lvl5pPr>
              <a:defRPr b="0" i="0">
                <a:solidFill>
                  <a:schemeClr val="tx1">
                    <a:lumMod val="75000"/>
                    <a:lumOff val="25000"/>
                  </a:schemeClr>
                </a:solidFill>
                <a:latin typeface="+mj-lt"/>
                <a:cs typeface="Calibri" panose="020F050202020403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92955E94-9A1E-B74D-AA0F-0623B660871F}"/>
              </a:ext>
            </a:extLst>
          </p:cNvPr>
          <p:cNvSpPr>
            <a:spLocks noGrp="1"/>
          </p:cNvSpPr>
          <p:nvPr>
            <p:ph type="body" sz="quarter" idx="3"/>
          </p:nvPr>
        </p:nvSpPr>
        <p:spPr>
          <a:xfrm>
            <a:off x="5952898" y="1869622"/>
            <a:ext cx="5183188" cy="613318"/>
          </a:xfrm>
        </p:spPr>
        <p:txBody>
          <a:bodyPr anchor="b"/>
          <a:lstStyle>
            <a:lvl1pPr marL="0" indent="0">
              <a:buNone/>
              <a:defRPr sz="2400" b="0" i="0">
                <a:solidFill>
                  <a:srgbClr val="0070C0"/>
                </a:solidFill>
                <a:latin typeface="+mn-lt"/>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a:extLst>
              <a:ext uri="{FF2B5EF4-FFF2-40B4-BE49-F238E27FC236}">
                <a16:creationId xmlns:a16="http://schemas.microsoft.com/office/drawing/2014/main" id="{772F61B3-1068-DE49-9C0A-F84871FB24ED}"/>
              </a:ext>
            </a:extLst>
          </p:cNvPr>
          <p:cNvSpPr>
            <a:spLocks noGrp="1"/>
          </p:cNvSpPr>
          <p:nvPr>
            <p:ph sz="quarter" idx="4"/>
          </p:nvPr>
        </p:nvSpPr>
        <p:spPr>
          <a:xfrm>
            <a:off x="5952898" y="2549072"/>
            <a:ext cx="5183188" cy="3285370"/>
          </a:xfrm>
        </p:spPr>
        <p:txBody>
          <a:bodyPr/>
          <a:lstStyle>
            <a:lvl1pPr>
              <a:defRPr b="0" i="0">
                <a:solidFill>
                  <a:schemeClr val="tx1">
                    <a:lumMod val="75000"/>
                    <a:lumOff val="25000"/>
                  </a:schemeClr>
                </a:solidFill>
                <a:latin typeface="+mj-lt"/>
                <a:cs typeface="Calibri" panose="020F0502020204030204" pitchFamily="34" charset="0"/>
              </a:defRPr>
            </a:lvl1pPr>
            <a:lvl2pPr>
              <a:defRPr b="0" i="0">
                <a:solidFill>
                  <a:schemeClr val="tx1">
                    <a:lumMod val="75000"/>
                    <a:lumOff val="25000"/>
                  </a:schemeClr>
                </a:solidFill>
                <a:latin typeface="+mj-lt"/>
                <a:cs typeface="Calibri" panose="020F0502020204030204" pitchFamily="34" charset="0"/>
              </a:defRPr>
            </a:lvl2pPr>
            <a:lvl3pPr>
              <a:defRPr b="0" i="0">
                <a:solidFill>
                  <a:schemeClr val="tx1">
                    <a:lumMod val="75000"/>
                    <a:lumOff val="25000"/>
                  </a:schemeClr>
                </a:solidFill>
                <a:latin typeface="+mj-lt"/>
                <a:cs typeface="Calibri" panose="020F0502020204030204" pitchFamily="34" charset="0"/>
              </a:defRPr>
            </a:lvl3pPr>
            <a:lvl4pPr>
              <a:defRPr b="0" i="0">
                <a:solidFill>
                  <a:schemeClr val="tx1">
                    <a:lumMod val="75000"/>
                    <a:lumOff val="25000"/>
                  </a:schemeClr>
                </a:solidFill>
                <a:latin typeface="+mj-lt"/>
                <a:cs typeface="Calibri" panose="020F0502020204030204" pitchFamily="34" charset="0"/>
              </a:defRPr>
            </a:lvl4pPr>
            <a:lvl5pPr>
              <a:defRPr b="0" i="0">
                <a:solidFill>
                  <a:schemeClr val="tx1">
                    <a:lumMod val="75000"/>
                    <a:lumOff val="25000"/>
                  </a:schemeClr>
                </a:solidFill>
                <a:latin typeface="+mj-lt"/>
                <a:cs typeface="Calibri" panose="020F050202020403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id="{ADAF8413-8E07-0D45-BEA2-981CE4C23076}"/>
              </a:ext>
            </a:extLst>
          </p:cNvPr>
          <p:cNvSpPr>
            <a:spLocks noGrp="1"/>
          </p:cNvSpPr>
          <p:nvPr>
            <p:ph type="sldNum" sz="quarter" idx="10"/>
          </p:nvPr>
        </p:nvSpPr>
        <p:spPr/>
        <p:txBody>
          <a:bodyPr/>
          <a:lstStyle/>
          <a:p>
            <a:r>
              <a:rPr lang="en-US" dirty="0"/>
              <a:t>Page </a:t>
            </a:r>
            <a:fld id="{5CEB1954-798B-554E-B8B4-F1895C4D5BFC}" type="slidenum">
              <a:rPr lang="en-US" smtClean="0"/>
              <a:pPr/>
              <a:t>‹#›</a:t>
            </a:fld>
            <a:r>
              <a:rPr lang="en-US" dirty="0"/>
              <a:t> | © Smithers, 2019</a:t>
            </a:r>
          </a:p>
        </p:txBody>
      </p:sp>
      <p:sp>
        <p:nvSpPr>
          <p:cNvPr id="8" name="Title 7">
            <a:extLst>
              <a:ext uri="{FF2B5EF4-FFF2-40B4-BE49-F238E27FC236}">
                <a16:creationId xmlns:a16="http://schemas.microsoft.com/office/drawing/2014/main" id="{00D1D5CE-A056-404C-B864-A6D1B202AF2F}"/>
              </a:ext>
            </a:extLst>
          </p:cNvPr>
          <p:cNvSpPr>
            <a:spLocks noGrp="1"/>
          </p:cNvSpPr>
          <p:nvPr>
            <p:ph type="title"/>
          </p:nvPr>
        </p:nvSpPr>
        <p:spPr/>
        <p:txBody>
          <a:bodyPr/>
          <a:lstStyle/>
          <a:p>
            <a:r>
              <a:rPr lang="en-US" dirty="0"/>
              <a:t>Click to edit Master title style</a:t>
            </a:r>
          </a:p>
        </p:txBody>
      </p:sp>
      <p:pic>
        <p:nvPicPr>
          <p:cNvPr id="14" name="Picture 13">
            <a:extLst>
              <a:ext uri="{FF2B5EF4-FFF2-40B4-BE49-F238E27FC236}">
                <a16:creationId xmlns:a16="http://schemas.microsoft.com/office/drawing/2014/main" id="{0F3C9D6D-E772-5F42-8550-126EFEAFE0BF}"/>
              </a:ext>
            </a:extLst>
          </p:cNvPr>
          <p:cNvPicPr>
            <a:picLocks noChangeAspect="1"/>
          </p:cNvPicPr>
          <p:nvPr userDrawn="1"/>
        </p:nvPicPr>
        <p:blipFill>
          <a:blip r:embed="rId3"/>
          <a:stretch>
            <a:fillRect/>
          </a:stretch>
        </p:blipFill>
        <p:spPr>
          <a:xfrm>
            <a:off x="10156371" y="211075"/>
            <a:ext cx="1700784" cy="386542"/>
          </a:xfrm>
          <a:prstGeom prst="rect">
            <a:avLst/>
          </a:prstGeom>
        </p:spPr>
      </p:pic>
      <p:sp>
        <p:nvSpPr>
          <p:cNvPr id="16" name="Rectangle 15">
            <a:extLst>
              <a:ext uri="{FF2B5EF4-FFF2-40B4-BE49-F238E27FC236}">
                <a16:creationId xmlns:a16="http://schemas.microsoft.com/office/drawing/2014/main" id="{7EEABC1F-03A1-FB47-B5DB-E65860476972}"/>
              </a:ext>
            </a:extLst>
          </p:cNvPr>
          <p:cNvSpPr/>
          <p:nvPr userDrawn="1"/>
        </p:nvSpPr>
        <p:spPr>
          <a:xfrm>
            <a:off x="0" y="6787298"/>
            <a:ext cx="12192000" cy="7070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2890013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bg1"/>
        </a:solidFill>
        <a:effectLst/>
      </p:bgPr>
    </p:bg>
    <p:spTree>
      <p:nvGrpSpPr>
        <p:cNvPr id="1" name=""/>
        <p:cNvGrpSpPr/>
        <p:nvPr/>
      </p:nvGrpSpPr>
      <p:grpSpPr>
        <a:xfrm>
          <a:off x="0" y="0"/>
          <a:ext cx="0" cy="0"/>
          <a:chOff x="0" y="0"/>
          <a:chExt cx="0" cy="0"/>
        </a:xfrm>
      </p:grpSpPr>
      <p:pic>
        <p:nvPicPr>
          <p:cNvPr id="7" name="Picture 6" descr="A close up of a device&#10;&#10;Description automatically generated">
            <a:extLst>
              <a:ext uri="{FF2B5EF4-FFF2-40B4-BE49-F238E27FC236}">
                <a16:creationId xmlns:a16="http://schemas.microsoft.com/office/drawing/2014/main" id="{82BE00AF-264E-E542-9EA4-73873602687D}"/>
              </a:ext>
            </a:extLst>
          </p:cNvPr>
          <p:cNvPicPr>
            <a:picLocks noChangeAspect="1"/>
          </p:cNvPicPr>
          <p:nvPr userDrawn="1"/>
        </p:nvPicPr>
        <p:blipFill>
          <a:blip r:embed="rId2"/>
          <a:stretch>
            <a:fillRect/>
          </a:stretch>
        </p:blipFill>
        <p:spPr>
          <a:xfrm>
            <a:off x="0" y="0"/>
            <a:ext cx="12192000" cy="1181100"/>
          </a:xfrm>
          <a:prstGeom prst="rect">
            <a:avLst/>
          </a:prstGeom>
        </p:spPr>
      </p:pic>
      <p:sp>
        <p:nvSpPr>
          <p:cNvPr id="3" name="Slide Number Placeholder 2">
            <a:extLst>
              <a:ext uri="{FF2B5EF4-FFF2-40B4-BE49-F238E27FC236}">
                <a16:creationId xmlns:a16="http://schemas.microsoft.com/office/drawing/2014/main" id="{D7DC01BE-4F2E-FA41-ADFB-C6AF7F37C9F1}"/>
              </a:ext>
            </a:extLst>
          </p:cNvPr>
          <p:cNvSpPr>
            <a:spLocks noGrp="1"/>
          </p:cNvSpPr>
          <p:nvPr>
            <p:ph type="sldNum" sz="quarter" idx="10"/>
          </p:nvPr>
        </p:nvSpPr>
        <p:spPr/>
        <p:txBody>
          <a:bodyPr/>
          <a:lstStyle/>
          <a:p>
            <a:r>
              <a:rPr lang="en-US" dirty="0"/>
              <a:t>Page </a:t>
            </a:r>
            <a:fld id="{5CEB1954-798B-554E-B8B4-F1895C4D5BFC}" type="slidenum">
              <a:rPr lang="en-US" smtClean="0"/>
              <a:pPr/>
              <a:t>‹#›</a:t>
            </a:fld>
            <a:r>
              <a:rPr lang="en-US" dirty="0"/>
              <a:t> | © Smithers, 2019</a:t>
            </a:r>
          </a:p>
        </p:txBody>
      </p:sp>
      <p:sp>
        <p:nvSpPr>
          <p:cNvPr id="4" name="Title 3">
            <a:extLst>
              <a:ext uri="{FF2B5EF4-FFF2-40B4-BE49-F238E27FC236}">
                <a16:creationId xmlns:a16="http://schemas.microsoft.com/office/drawing/2014/main" id="{FC890AFF-54E8-F545-96ED-B618C1DE253E}"/>
              </a:ext>
            </a:extLst>
          </p:cNvPr>
          <p:cNvSpPr>
            <a:spLocks noGrp="1"/>
          </p:cNvSpPr>
          <p:nvPr>
            <p:ph type="title"/>
          </p:nvPr>
        </p:nvSpPr>
        <p:spPr/>
        <p:txBody>
          <a:bodyPr/>
          <a:lstStyle/>
          <a:p>
            <a:r>
              <a:rPr lang="en-US"/>
              <a:t>Click to edit Master title style</a:t>
            </a:r>
          </a:p>
        </p:txBody>
      </p:sp>
      <p:pic>
        <p:nvPicPr>
          <p:cNvPr id="9" name="Picture 8">
            <a:extLst>
              <a:ext uri="{FF2B5EF4-FFF2-40B4-BE49-F238E27FC236}">
                <a16:creationId xmlns:a16="http://schemas.microsoft.com/office/drawing/2014/main" id="{DC145AFC-C127-734D-A0D0-C811175A85D1}"/>
              </a:ext>
            </a:extLst>
          </p:cNvPr>
          <p:cNvPicPr>
            <a:picLocks noChangeAspect="1"/>
          </p:cNvPicPr>
          <p:nvPr userDrawn="1"/>
        </p:nvPicPr>
        <p:blipFill>
          <a:blip r:embed="rId3"/>
          <a:stretch>
            <a:fillRect/>
          </a:stretch>
        </p:blipFill>
        <p:spPr>
          <a:xfrm>
            <a:off x="10156371" y="211075"/>
            <a:ext cx="1700784" cy="386542"/>
          </a:xfrm>
          <a:prstGeom prst="rect">
            <a:avLst/>
          </a:prstGeom>
        </p:spPr>
      </p:pic>
      <p:sp>
        <p:nvSpPr>
          <p:cNvPr id="11" name="Rectangle 10">
            <a:extLst>
              <a:ext uri="{FF2B5EF4-FFF2-40B4-BE49-F238E27FC236}">
                <a16:creationId xmlns:a16="http://schemas.microsoft.com/office/drawing/2014/main" id="{D1433BAF-21C0-3144-9358-9A03BCBD7ECF}"/>
              </a:ext>
            </a:extLst>
          </p:cNvPr>
          <p:cNvSpPr/>
          <p:nvPr userDrawn="1"/>
        </p:nvSpPr>
        <p:spPr>
          <a:xfrm>
            <a:off x="0" y="6803626"/>
            <a:ext cx="12192000" cy="7070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6338520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Image">
    <p:bg>
      <p:bgPr>
        <a:solidFill>
          <a:schemeClr val="bg1"/>
        </a:solidFill>
        <a:effectLst/>
      </p:bgPr>
    </p:bg>
    <p:spTree>
      <p:nvGrpSpPr>
        <p:cNvPr id="1" name=""/>
        <p:cNvGrpSpPr/>
        <p:nvPr/>
      </p:nvGrpSpPr>
      <p:grpSpPr>
        <a:xfrm>
          <a:off x="0" y="0"/>
          <a:ext cx="0" cy="0"/>
          <a:chOff x="0" y="0"/>
          <a:chExt cx="0" cy="0"/>
        </a:xfrm>
      </p:grpSpPr>
      <p:pic>
        <p:nvPicPr>
          <p:cNvPr id="9" name="Picture 8" descr="A close up of a device&#10;&#10;Description automatically generated">
            <a:extLst>
              <a:ext uri="{FF2B5EF4-FFF2-40B4-BE49-F238E27FC236}">
                <a16:creationId xmlns:a16="http://schemas.microsoft.com/office/drawing/2014/main" id="{21E30DFE-F30A-4143-B970-A7F2AFD0568C}"/>
              </a:ext>
            </a:extLst>
          </p:cNvPr>
          <p:cNvPicPr>
            <a:picLocks noChangeAspect="1"/>
          </p:cNvPicPr>
          <p:nvPr userDrawn="1"/>
        </p:nvPicPr>
        <p:blipFill>
          <a:blip r:embed="rId2"/>
          <a:stretch>
            <a:fillRect/>
          </a:stretch>
        </p:blipFill>
        <p:spPr>
          <a:xfrm>
            <a:off x="0" y="0"/>
            <a:ext cx="12192000" cy="1181100"/>
          </a:xfrm>
          <a:prstGeom prst="rect">
            <a:avLst/>
          </a:prstGeom>
        </p:spPr>
      </p:pic>
      <p:sp>
        <p:nvSpPr>
          <p:cNvPr id="15" name="Slide Number Placeholder 2">
            <a:extLst>
              <a:ext uri="{FF2B5EF4-FFF2-40B4-BE49-F238E27FC236}">
                <a16:creationId xmlns:a16="http://schemas.microsoft.com/office/drawing/2014/main" id="{D3DC8CFA-8614-944E-BA8D-6F7C4DE1C70B}"/>
              </a:ext>
            </a:extLst>
          </p:cNvPr>
          <p:cNvSpPr>
            <a:spLocks noGrp="1"/>
          </p:cNvSpPr>
          <p:nvPr>
            <p:ph type="sldNum" sz="quarter" idx="10"/>
          </p:nvPr>
        </p:nvSpPr>
        <p:spPr>
          <a:xfrm>
            <a:off x="4410118" y="6276752"/>
            <a:ext cx="1896836" cy="320675"/>
          </a:xfrm>
        </p:spPr>
        <p:txBody>
          <a:bodyPr/>
          <a:lstStyle/>
          <a:p>
            <a:r>
              <a:rPr lang="en-US" dirty="0"/>
              <a:t>Page </a:t>
            </a:r>
            <a:fld id="{5CEB1954-798B-554E-B8B4-F1895C4D5BFC}" type="slidenum">
              <a:rPr lang="en-US" smtClean="0"/>
              <a:pPr/>
              <a:t>‹#›</a:t>
            </a:fld>
            <a:r>
              <a:rPr lang="en-US" dirty="0"/>
              <a:t> | © Smithers, 2019</a:t>
            </a:r>
          </a:p>
        </p:txBody>
      </p:sp>
      <p:sp>
        <p:nvSpPr>
          <p:cNvPr id="17" name="Title 1">
            <a:extLst>
              <a:ext uri="{FF2B5EF4-FFF2-40B4-BE49-F238E27FC236}">
                <a16:creationId xmlns:a16="http://schemas.microsoft.com/office/drawing/2014/main" id="{A96CF1CA-BAA3-944A-95F3-67F7526AA7B5}"/>
              </a:ext>
            </a:extLst>
          </p:cNvPr>
          <p:cNvSpPr>
            <a:spLocks noGrp="1"/>
          </p:cNvSpPr>
          <p:nvPr>
            <p:ph type="title"/>
          </p:nvPr>
        </p:nvSpPr>
        <p:spPr>
          <a:xfrm>
            <a:off x="5609512" y="1054947"/>
            <a:ext cx="6226175" cy="1129230"/>
          </a:xfrm>
        </p:spPr>
        <p:txBody>
          <a:bodyPr/>
          <a:lstStyle/>
          <a:p>
            <a:r>
              <a:rPr lang="en-US" dirty="0"/>
              <a:t>Click to edit Master title style</a:t>
            </a:r>
          </a:p>
        </p:txBody>
      </p:sp>
      <p:sp>
        <p:nvSpPr>
          <p:cNvPr id="18" name="Content Placeholder 8">
            <a:extLst>
              <a:ext uri="{FF2B5EF4-FFF2-40B4-BE49-F238E27FC236}">
                <a16:creationId xmlns:a16="http://schemas.microsoft.com/office/drawing/2014/main" id="{AEE0B8B1-E733-344C-8A16-D4FC6F18059E}"/>
              </a:ext>
            </a:extLst>
          </p:cNvPr>
          <p:cNvSpPr>
            <a:spLocks noGrp="1"/>
          </p:cNvSpPr>
          <p:nvPr>
            <p:ph sz="quarter" idx="13"/>
          </p:nvPr>
        </p:nvSpPr>
        <p:spPr>
          <a:xfrm>
            <a:off x="5609739" y="2184178"/>
            <a:ext cx="6226175" cy="382869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9" name="Picture Placeholder 28">
            <a:extLst>
              <a:ext uri="{FF2B5EF4-FFF2-40B4-BE49-F238E27FC236}">
                <a16:creationId xmlns:a16="http://schemas.microsoft.com/office/drawing/2014/main" id="{CCA87703-3E4C-3744-BC2F-E12A6A7322B9}"/>
              </a:ext>
            </a:extLst>
          </p:cNvPr>
          <p:cNvSpPr>
            <a:spLocks noGrp="1"/>
          </p:cNvSpPr>
          <p:nvPr>
            <p:ph type="pic" sz="quarter" idx="14"/>
          </p:nvPr>
        </p:nvSpPr>
        <p:spPr>
          <a:xfrm>
            <a:off x="0" y="1828801"/>
            <a:ext cx="4598989" cy="4957763"/>
          </a:xfrm>
          <a:custGeom>
            <a:avLst/>
            <a:gdLst>
              <a:gd name="connsiteX0" fmla="*/ 1729651 w 4598989"/>
              <a:gd name="connsiteY0" fmla="*/ 0 h 4957763"/>
              <a:gd name="connsiteX1" fmla="*/ 4598989 w 4598989"/>
              <a:gd name="connsiteY1" fmla="*/ 2869337 h 4957763"/>
              <a:gd name="connsiteX2" fmla="*/ 3758580 w 4598989"/>
              <a:gd name="connsiteY2" fmla="*/ 4898265 h 4957763"/>
              <a:gd name="connsiteX3" fmla="*/ 3693115 w 4598989"/>
              <a:gd name="connsiteY3" fmla="*/ 4957763 h 4957763"/>
              <a:gd name="connsiteX4" fmla="*/ 0 w 4598989"/>
              <a:gd name="connsiteY4" fmla="*/ 4957763 h 4957763"/>
              <a:gd name="connsiteX5" fmla="*/ 0 w 4598989"/>
              <a:gd name="connsiteY5" fmla="*/ 583793 h 4957763"/>
              <a:gd name="connsiteX6" fmla="*/ 125377 w 4598989"/>
              <a:gd name="connsiteY6" fmla="*/ 490038 h 4957763"/>
              <a:gd name="connsiteX7" fmla="*/ 1729651 w 4598989"/>
              <a:gd name="connsiteY7" fmla="*/ 0 h 4957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98989" h="4957763">
                <a:moveTo>
                  <a:pt x="1729651" y="0"/>
                </a:moveTo>
                <a:cubicBezTo>
                  <a:pt x="3314343" y="0"/>
                  <a:pt x="4598989" y="1284646"/>
                  <a:pt x="4598989" y="2869337"/>
                </a:cubicBezTo>
                <a:cubicBezTo>
                  <a:pt x="4598989" y="3661683"/>
                  <a:pt x="4277828" y="4379017"/>
                  <a:pt x="3758580" y="4898265"/>
                </a:cubicBezTo>
                <a:lnTo>
                  <a:pt x="3693115" y="4957763"/>
                </a:lnTo>
                <a:lnTo>
                  <a:pt x="0" y="4957763"/>
                </a:lnTo>
                <a:lnTo>
                  <a:pt x="0" y="583793"/>
                </a:lnTo>
                <a:lnTo>
                  <a:pt x="125377" y="490038"/>
                </a:lnTo>
                <a:cubicBezTo>
                  <a:pt x="583326" y="180654"/>
                  <a:pt x="1135392" y="0"/>
                  <a:pt x="1729651" y="0"/>
                </a:cubicBezTo>
                <a:close/>
              </a:path>
            </a:pathLst>
          </a:custGeom>
        </p:spPr>
        <p:txBody>
          <a:bodyPr wrap="square">
            <a:noAutofit/>
          </a:bodyPr>
          <a:lstStyle/>
          <a:p>
            <a:endParaRPr lang="en-US" dirty="0"/>
          </a:p>
        </p:txBody>
      </p:sp>
      <p:sp>
        <p:nvSpPr>
          <p:cNvPr id="6" name="Picture Placeholder 5">
            <a:extLst>
              <a:ext uri="{FF2B5EF4-FFF2-40B4-BE49-F238E27FC236}">
                <a16:creationId xmlns:a16="http://schemas.microsoft.com/office/drawing/2014/main" id="{1508A944-653B-244D-A1B8-86D3C445743C}"/>
              </a:ext>
            </a:extLst>
          </p:cNvPr>
          <p:cNvSpPr>
            <a:spLocks noGrp="1"/>
          </p:cNvSpPr>
          <p:nvPr>
            <p:ph type="pic" sz="quarter" idx="11"/>
          </p:nvPr>
        </p:nvSpPr>
        <p:spPr>
          <a:xfrm>
            <a:off x="2062877" y="975865"/>
            <a:ext cx="2960248" cy="2946887"/>
          </a:xfrm>
          <a:prstGeom prst="ellipse">
            <a:avLst/>
          </a:prstGeom>
          <a:ln w="76200">
            <a:solidFill>
              <a:schemeClr val="bg1"/>
            </a:solidFill>
          </a:ln>
        </p:spPr>
        <p:txBody>
          <a:bodyPr/>
          <a:lstStyle/>
          <a:p>
            <a:endParaRPr lang="en-US" dirty="0"/>
          </a:p>
        </p:txBody>
      </p:sp>
      <p:pic>
        <p:nvPicPr>
          <p:cNvPr id="30" name="Picture 29">
            <a:extLst>
              <a:ext uri="{FF2B5EF4-FFF2-40B4-BE49-F238E27FC236}">
                <a16:creationId xmlns:a16="http://schemas.microsoft.com/office/drawing/2014/main" id="{EDF3AE36-5BF7-BC4B-90B1-07AAE9EE06A7}"/>
              </a:ext>
            </a:extLst>
          </p:cNvPr>
          <p:cNvPicPr>
            <a:picLocks noChangeAspect="1"/>
          </p:cNvPicPr>
          <p:nvPr userDrawn="1"/>
        </p:nvPicPr>
        <p:blipFill>
          <a:blip r:embed="rId3"/>
          <a:stretch>
            <a:fillRect/>
          </a:stretch>
        </p:blipFill>
        <p:spPr>
          <a:xfrm>
            <a:off x="10156371" y="211075"/>
            <a:ext cx="1700784" cy="386542"/>
          </a:xfrm>
          <a:prstGeom prst="rect">
            <a:avLst/>
          </a:prstGeom>
        </p:spPr>
      </p:pic>
      <p:sp>
        <p:nvSpPr>
          <p:cNvPr id="13" name="Rectangle 12">
            <a:extLst>
              <a:ext uri="{FF2B5EF4-FFF2-40B4-BE49-F238E27FC236}">
                <a16:creationId xmlns:a16="http://schemas.microsoft.com/office/drawing/2014/main" id="{5EEA23AD-C0DE-4B40-BEB3-A6F3DB2992F3}"/>
              </a:ext>
            </a:extLst>
          </p:cNvPr>
          <p:cNvSpPr/>
          <p:nvPr userDrawn="1"/>
        </p:nvSpPr>
        <p:spPr>
          <a:xfrm>
            <a:off x="0" y="6787298"/>
            <a:ext cx="12192000" cy="7070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9647960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hree Image">
    <p:bg>
      <p:bgPr>
        <a:solidFill>
          <a:schemeClr val="bg1"/>
        </a:solidFill>
        <a:effectLst/>
      </p:bgPr>
    </p:bg>
    <p:spTree>
      <p:nvGrpSpPr>
        <p:cNvPr id="1" name=""/>
        <p:cNvGrpSpPr/>
        <p:nvPr/>
      </p:nvGrpSpPr>
      <p:grpSpPr>
        <a:xfrm>
          <a:off x="0" y="0"/>
          <a:ext cx="0" cy="0"/>
          <a:chOff x="0" y="0"/>
          <a:chExt cx="0" cy="0"/>
        </a:xfrm>
      </p:grpSpPr>
      <p:pic>
        <p:nvPicPr>
          <p:cNvPr id="9" name="Picture 8" descr="A close up of a device&#10;&#10;Description automatically generated">
            <a:extLst>
              <a:ext uri="{FF2B5EF4-FFF2-40B4-BE49-F238E27FC236}">
                <a16:creationId xmlns:a16="http://schemas.microsoft.com/office/drawing/2014/main" id="{21E30DFE-F30A-4143-B970-A7F2AFD0568C}"/>
              </a:ext>
            </a:extLst>
          </p:cNvPr>
          <p:cNvPicPr>
            <a:picLocks noChangeAspect="1"/>
          </p:cNvPicPr>
          <p:nvPr userDrawn="1"/>
        </p:nvPicPr>
        <p:blipFill>
          <a:blip r:embed="rId2"/>
          <a:stretch>
            <a:fillRect/>
          </a:stretch>
        </p:blipFill>
        <p:spPr>
          <a:xfrm>
            <a:off x="0" y="0"/>
            <a:ext cx="12192000" cy="1181100"/>
          </a:xfrm>
          <a:prstGeom prst="rect">
            <a:avLst/>
          </a:prstGeom>
        </p:spPr>
      </p:pic>
      <p:sp>
        <p:nvSpPr>
          <p:cNvPr id="5" name="Slide Number Placeholder 4">
            <a:extLst>
              <a:ext uri="{FF2B5EF4-FFF2-40B4-BE49-F238E27FC236}">
                <a16:creationId xmlns:a16="http://schemas.microsoft.com/office/drawing/2014/main" id="{06F40646-DC66-3640-AA2E-34B633F3B167}"/>
              </a:ext>
            </a:extLst>
          </p:cNvPr>
          <p:cNvSpPr>
            <a:spLocks noGrp="1"/>
          </p:cNvSpPr>
          <p:nvPr>
            <p:ph type="sldNum" sz="quarter" idx="10"/>
          </p:nvPr>
        </p:nvSpPr>
        <p:spPr/>
        <p:txBody>
          <a:bodyPr/>
          <a:lstStyle/>
          <a:p>
            <a:r>
              <a:rPr lang="en-US" dirty="0"/>
              <a:t>Page </a:t>
            </a:r>
            <a:fld id="{5CEB1954-798B-554E-B8B4-F1895C4D5BFC}" type="slidenum">
              <a:rPr lang="en-US" smtClean="0"/>
              <a:pPr/>
              <a:t>‹#›</a:t>
            </a:fld>
            <a:r>
              <a:rPr lang="en-US" dirty="0"/>
              <a:t> | © Smithers, 2019</a:t>
            </a:r>
          </a:p>
        </p:txBody>
      </p:sp>
      <p:sp>
        <p:nvSpPr>
          <p:cNvPr id="3" name="Content Placeholder 2">
            <a:extLst>
              <a:ext uri="{FF2B5EF4-FFF2-40B4-BE49-F238E27FC236}">
                <a16:creationId xmlns:a16="http://schemas.microsoft.com/office/drawing/2014/main" id="{E2EDDC08-9DC5-854C-8D0B-03B6B63C4216}"/>
              </a:ext>
            </a:extLst>
          </p:cNvPr>
          <p:cNvSpPr>
            <a:spLocks noGrp="1"/>
          </p:cNvSpPr>
          <p:nvPr>
            <p:ph sz="half" idx="1"/>
          </p:nvPr>
        </p:nvSpPr>
        <p:spPr>
          <a:xfrm>
            <a:off x="620485" y="2010804"/>
            <a:ext cx="5163463" cy="4054249"/>
          </a:xfrm>
        </p:spPr>
        <p:txBody>
          <a:bodyPr/>
          <a:lstStyle>
            <a:lvl1pPr>
              <a:defRPr>
                <a:solidFill>
                  <a:schemeClr val="tx1">
                    <a:lumMod val="75000"/>
                    <a:lumOff val="25000"/>
                  </a:schemeClr>
                </a:solidFill>
                <a:latin typeface="+mj-lt"/>
              </a:defRPr>
            </a:lvl1pPr>
            <a:lvl2pPr>
              <a:defRPr>
                <a:solidFill>
                  <a:schemeClr val="tx1">
                    <a:lumMod val="75000"/>
                    <a:lumOff val="25000"/>
                  </a:schemeClr>
                </a:solidFill>
                <a:latin typeface="+mj-lt"/>
              </a:defRPr>
            </a:lvl2pPr>
            <a:lvl3pPr>
              <a:defRPr>
                <a:solidFill>
                  <a:schemeClr val="tx1">
                    <a:lumMod val="75000"/>
                    <a:lumOff val="25000"/>
                  </a:schemeClr>
                </a:solidFill>
                <a:latin typeface="+mj-lt"/>
              </a:defRPr>
            </a:lvl3pPr>
            <a:lvl4pPr>
              <a:defRPr>
                <a:solidFill>
                  <a:schemeClr val="tx1">
                    <a:lumMod val="75000"/>
                    <a:lumOff val="25000"/>
                  </a:schemeClr>
                </a:solidFill>
                <a:latin typeface="+mj-lt"/>
              </a:defRPr>
            </a:lvl4pPr>
            <a:lvl5pPr>
              <a:defRPr>
                <a:solidFill>
                  <a:schemeClr val="tx1">
                    <a:lumMod val="75000"/>
                    <a:lumOff val="25000"/>
                  </a:schemeClr>
                </a:solidFill>
                <a:latin typeface="+mj-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itle 6">
            <a:extLst>
              <a:ext uri="{FF2B5EF4-FFF2-40B4-BE49-F238E27FC236}">
                <a16:creationId xmlns:a16="http://schemas.microsoft.com/office/drawing/2014/main" id="{73ECA279-64BF-4347-B112-D66E83677043}"/>
              </a:ext>
            </a:extLst>
          </p:cNvPr>
          <p:cNvSpPr>
            <a:spLocks noGrp="1"/>
          </p:cNvSpPr>
          <p:nvPr>
            <p:ph type="title"/>
          </p:nvPr>
        </p:nvSpPr>
        <p:spPr>
          <a:xfrm>
            <a:off x="620486" y="882254"/>
            <a:ext cx="6528459" cy="1128550"/>
          </a:xfrm>
        </p:spPr>
        <p:txBody>
          <a:bodyPr/>
          <a:lstStyle/>
          <a:p>
            <a:r>
              <a:rPr lang="en-US" dirty="0"/>
              <a:t>Click to edit Master title style</a:t>
            </a:r>
          </a:p>
        </p:txBody>
      </p:sp>
      <p:sp>
        <p:nvSpPr>
          <p:cNvPr id="6" name="Picture Placeholder 5">
            <a:extLst>
              <a:ext uri="{FF2B5EF4-FFF2-40B4-BE49-F238E27FC236}">
                <a16:creationId xmlns:a16="http://schemas.microsoft.com/office/drawing/2014/main" id="{1508A944-653B-244D-A1B8-86D3C445743C}"/>
              </a:ext>
            </a:extLst>
          </p:cNvPr>
          <p:cNvSpPr>
            <a:spLocks noGrp="1"/>
          </p:cNvSpPr>
          <p:nvPr>
            <p:ph type="pic" sz="quarter" idx="11"/>
          </p:nvPr>
        </p:nvSpPr>
        <p:spPr>
          <a:xfrm>
            <a:off x="7640276" y="1226515"/>
            <a:ext cx="2516095" cy="2504739"/>
          </a:xfrm>
          <a:prstGeom prst="ellipse">
            <a:avLst/>
          </a:prstGeom>
        </p:spPr>
        <p:txBody>
          <a:bodyPr/>
          <a:lstStyle/>
          <a:p>
            <a:endParaRPr lang="en-US" dirty="0"/>
          </a:p>
        </p:txBody>
      </p:sp>
      <p:sp>
        <p:nvSpPr>
          <p:cNvPr id="11" name="Picture Placeholder 5">
            <a:extLst>
              <a:ext uri="{FF2B5EF4-FFF2-40B4-BE49-F238E27FC236}">
                <a16:creationId xmlns:a16="http://schemas.microsoft.com/office/drawing/2014/main" id="{58566F54-DAF8-8144-AB04-D455288788C9}"/>
              </a:ext>
            </a:extLst>
          </p:cNvPr>
          <p:cNvSpPr>
            <a:spLocks noGrp="1"/>
          </p:cNvSpPr>
          <p:nvPr>
            <p:ph type="pic" sz="quarter" idx="12"/>
          </p:nvPr>
        </p:nvSpPr>
        <p:spPr>
          <a:xfrm>
            <a:off x="6275280" y="3560840"/>
            <a:ext cx="2516095" cy="2504739"/>
          </a:xfrm>
          <a:prstGeom prst="ellipse">
            <a:avLst/>
          </a:prstGeom>
        </p:spPr>
        <p:txBody>
          <a:bodyPr/>
          <a:lstStyle/>
          <a:p>
            <a:endParaRPr lang="en-US" dirty="0"/>
          </a:p>
        </p:txBody>
      </p:sp>
      <p:sp>
        <p:nvSpPr>
          <p:cNvPr id="13" name="Picture Placeholder 5">
            <a:extLst>
              <a:ext uri="{FF2B5EF4-FFF2-40B4-BE49-F238E27FC236}">
                <a16:creationId xmlns:a16="http://schemas.microsoft.com/office/drawing/2014/main" id="{F4842663-0D25-2C48-927E-7FA82A18EE84}"/>
              </a:ext>
            </a:extLst>
          </p:cNvPr>
          <p:cNvSpPr>
            <a:spLocks noGrp="1"/>
          </p:cNvSpPr>
          <p:nvPr>
            <p:ph type="pic" sz="quarter" idx="13"/>
          </p:nvPr>
        </p:nvSpPr>
        <p:spPr>
          <a:xfrm>
            <a:off x="9006891" y="3560840"/>
            <a:ext cx="2516095" cy="2504739"/>
          </a:xfrm>
          <a:prstGeom prst="ellipse">
            <a:avLst/>
          </a:prstGeom>
        </p:spPr>
        <p:txBody>
          <a:bodyPr/>
          <a:lstStyle/>
          <a:p>
            <a:endParaRPr lang="en-US" dirty="0"/>
          </a:p>
        </p:txBody>
      </p:sp>
      <p:pic>
        <p:nvPicPr>
          <p:cNvPr id="14" name="Picture 13">
            <a:extLst>
              <a:ext uri="{FF2B5EF4-FFF2-40B4-BE49-F238E27FC236}">
                <a16:creationId xmlns:a16="http://schemas.microsoft.com/office/drawing/2014/main" id="{11C0256F-5F93-884E-B0FD-D309976B587A}"/>
              </a:ext>
            </a:extLst>
          </p:cNvPr>
          <p:cNvPicPr>
            <a:picLocks noChangeAspect="1"/>
          </p:cNvPicPr>
          <p:nvPr userDrawn="1"/>
        </p:nvPicPr>
        <p:blipFill>
          <a:blip r:embed="rId3"/>
          <a:stretch>
            <a:fillRect/>
          </a:stretch>
        </p:blipFill>
        <p:spPr>
          <a:xfrm>
            <a:off x="10156371" y="211075"/>
            <a:ext cx="1700784" cy="386542"/>
          </a:xfrm>
          <a:prstGeom prst="rect">
            <a:avLst/>
          </a:prstGeom>
        </p:spPr>
      </p:pic>
      <p:sp>
        <p:nvSpPr>
          <p:cNvPr id="12" name="Rectangle 11">
            <a:extLst>
              <a:ext uri="{FF2B5EF4-FFF2-40B4-BE49-F238E27FC236}">
                <a16:creationId xmlns:a16="http://schemas.microsoft.com/office/drawing/2014/main" id="{2651282B-E852-7343-9CED-9029EF9CFA74}"/>
              </a:ext>
            </a:extLst>
          </p:cNvPr>
          <p:cNvSpPr/>
          <p:nvPr userDrawn="1"/>
        </p:nvSpPr>
        <p:spPr>
          <a:xfrm>
            <a:off x="0" y="6803626"/>
            <a:ext cx="12192000" cy="7070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5250349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Quad Image">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77AFBA-CBC7-9441-B49A-F3726B5DC13D}"/>
              </a:ext>
            </a:extLst>
          </p:cNvPr>
          <p:cNvSpPr>
            <a:spLocks noGrp="1"/>
          </p:cNvSpPr>
          <p:nvPr>
            <p:ph type="sldNum" sz="quarter" idx="10"/>
          </p:nvPr>
        </p:nvSpPr>
        <p:spPr/>
        <p:txBody>
          <a:bodyPr/>
          <a:lstStyle/>
          <a:p>
            <a:r>
              <a:rPr lang="en-US" dirty="0"/>
              <a:t>Page </a:t>
            </a:r>
            <a:fld id="{5CEB1954-798B-554E-B8B4-F1895C4D5BFC}" type="slidenum">
              <a:rPr lang="en-US" smtClean="0"/>
              <a:pPr/>
              <a:t>‹#›</a:t>
            </a:fld>
            <a:r>
              <a:rPr lang="en-US" dirty="0"/>
              <a:t> | © Smithers, 2019</a:t>
            </a:r>
          </a:p>
        </p:txBody>
      </p:sp>
      <p:pic>
        <p:nvPicPr>
          <p:cNvPr id="22" name="Picture 21" descr="A close up of a device&#10;&#10;Description automatically generated">
            <a:extLst>
              <a:ext uri="{FF2B5EF4-FFF2-40B4-BE49-F238E27FC236}">
                <a16:creationId xmlns:a16="http://schemas.microsoft.com/office/drawing/2014/main" id="{569779B3-DF78-1D4F-9259-508C010A02F2}"/>
              </a:ext>
            </a:extLst>
          </p:cNvPr>
          <p:cNvPicPr>
            <a:picLocks noChangeAspect="1"/>
          </p:cNvPicPr>
          <p:nvPr userDrawn="1"/>
        </p:nvPicPr>
        <p:blipFill>
          <a:blip r:embed="rId2"/>
          <a:stretch>
            <a:fillRect/>
          </a:stretch>
        </p:blipFill>
        <p:spPr>
          <a:xfrm>
            <a:off x="0" y="0"/>
            <a:ext cx="12192000" cy="1181100"/>
          </a:xfrm>
          <a:prstGeom prst="rect">
            <a:avLst/>
          </a:prstGeom>
        </p:spPr>
      </p:pic>
      <p:sp>
        <p:nvSpPr>
          <p:cNvPr id="26" name="Title 25">
            <a:extLst>
              <a:ext uri="{FF2B5EF4-FFF2-40B4-BE49-F238E27FC236}">
                <a16:creationId xmlns:a16="http://schemas.microsoft.com/office/drawing/2014/main" id="{E4B29A14-A905-4449-90CA-39A3E4FAA6C3}"/>
              </a:ext>
            </a:extLst>
          </p:cNvPr>
          <p:cNvSpPr>
            <a:spLocks noGrp="1"/>
          </p:cNvSpPr>
          <p:nvPr>
            <p:ph type="title"/>
          </p:nvPr>
        </p:nvSpPr>
        <p:spPr>
          <a:xfrm>
            <a:off x="6044281" y="1395081"/>
            <a:ext cx="5659862" cy="1128550"/>
          </a:xfrm>
        </p:spPr>
        <p:txBody>
          <a:bodyPr/>
          <a:lstStyle/>
          <a:p>
            <a:r>
              <a:rPr lang="en-US" dirty="0"/>
              <a:t>Click to edit Master title style</a:t>
            </a:r>
          </a:p>
        </p:txBody>
      </p:sp>
      <p:sp>
        <p:nvSpPr>
          <p:cNvPr id="32" name="Picture Placeholder 27">
            <a:extLst>
              <a:ext uri="{FF2B5EF4-FFF2-40B4-BE49-F238E27FC236}">
                <a16:creationId xmlns:a16="http://schemas.microsoft.com/office/drawing/2014/main" id="{D3475E93-D413-4646-B4B5-A12BDFAD3B31}"/>
              </a:ext>
            </a:extLst>
          </p:cNvPr>
          <p:cNvSpPr>
            <a:spLocks noGrp="1"/>
          </p:cNvSpPr>
          <p:nvPr>
            <p:ph type="pic" sz="quarter" idx="15"/>
          </p:nvPr>
        </p:nvSpPr>
        <p:spPr>
          <a:xfrm>
            <a:off x="587693" y="1021965"/>
            <a:ext cx="2362431" cy="2362432"/>
          </a:xfrm>
          <a:prstGeom prst="ellipse">
            <a:avLst/>
          </a:prstGeom>
        </p:spPr>
        <p:txBody>
          <a:bodyPr/>
          <a:lstStyle/>
          <a:p>
            <a:endParaRPr lang="en-US" dirty="0"/>
          </a:p>
        </p:txBody>
      </p:sp>
      <p:sp>
        <p:nvSpPr>
          <p:cNvPr id="40" name="Picture Placeholder 27">
            <a:extLst>
              <a:ext uri="{FF2B5EF4-FFF2-40B4-BE49-F238E27FC236}">
                <a16:creationId xmlns:a16="http://schemas.microsoft.com/office/drawing/2014/main" id="{1B34A1C8-623A-5949-B77E-A70F0AA4A763}"/>
              </a:ext>
            </a:extLst>
          </p:cNvPr>
          <p:cNvSpPr>
            <a:spLocks noGrp="1"/>
          </p:cNvSpPr>
          <p:nvPr>
            <p:ph type="pic" sz="quarter" idx="16"/>
          </p:nvPr>
        </p:nvSpPr>
        <p:spPr>
          <a:xfrm>
            <a:off x="3234292" y="1021965"/>
            <a:ext cx="2362431" cy="2362432"/>
          </a:xfrm>
          <a:prstGeom prst="ellipse">
            <a:avLst/>
          </a:prstGeom>
        </p:spPr>
        <p:txBody>
          <a:bodyPr/>
          <a:lstStyle/>
          <a:p>
            <a:endParaRPr lang="en-US" dirty="0"/>
          </a:p>
        </p:txBody>
      </p:sp>
      <p:sp>
        <p:nvSpPr>
          <p:cNvPr id="41" name="Picture Placeholder 27">
            <a:extLst>
              <a:ext uri="{FF2B5EF4-FFF2-40B4-BE49-F238E27FC236}">
                <a16:creationId xmlns:a16="http://schemas.microsoft.com/office/drawing/2014/main" id="{8ED288D4-8589-5C45-BC2C-4A569882A801}"/>
              </a:ext>
            </a:extLst>
          </p:cNvPr>
          <p:cNvSpPr>
            <a:spLocks noGrp="1"/>
          </p:cNvSpPr>
          <p:nvPr>
            <p:ph type="pic" sz="quarter" idx="17"/>
          </p:nvPr>
        </p:nvSpPr>
        <p:spPr>
          <a:xfrm>
            <a:off x="587693" y="3642982"/>
            <a:ext cx="2362431" cy="2362432"/>
          </a:xfrm>
          <a:prstGeom prst="ellipse">
            <a:avLst/>
          </a:prstGeom>
        </p:spPr>
        <p:txBody>
          <a:bodyPr/>
          <a:lstStyle/>
          <a:p>
            <a:endParaRPr lang="en-US" dirty="0"/>
          </a:p>
        </p:txBody>
      </p:sp>
      <p:sp>
        <p:nvSpPr>
          <p:cNvPr id="42" name="Picture Placeholder 27">
            <a:extLst>
              <a:ext uri="{FF2B5EF4-FFF2-40B4-BE49-F238E27FC236}">
                <a16:creationId xmlns:a16="http://schemas.microsoft.com/office/drawing/2014/main" id="{50254F3C-2896-E04B-9ECD-8F0B1697270B}"/>
              </a:ext>
            </a:extLst>
          </p:cNvPr>
          <p:cNvSpPr>
            <a:spLocks noGrp="1"/>
          </p:cNvSpPr>
          <p:nvPr>
            <p:ph type="pic" sz="quarter" idx="18"/>
          </p:nvPr>
        </p:nvSpPr>
        <p:spPr>
          <a:xfrm>
            <a:off x="3234292" y="3642982"/>
            <a:ext cx="2362431" cy="2362432"/>
          </a:xfrm>
          <a:prstGeom prst="ellipse">
            <a:avLst/>
          </a:prstGeom>
        </p:spPr>
        <p:txBody>
          <a:bodyPr/>
          <a:lstStyle/>
          <a:p>
            <a:endParaRPr lang="en-US" dirty="0"/>
          </a:p>
        </p:txBody>
      </p:sp>
      <p:sp>
        <p:nvSpPr>
          <p:cNvPr id="44" name="Content Placeholder 43">
            <a:extLst>
              <a:ext uri="{FF2B5EF4-FFF2-40B4-BE49-F238E27FC236}">
                <a16:creationId xmlns:a16="http://schemas.microsoft.com/office/drawing/2014/main" id="{46F17234-8080-4048-8102-362F9F025457}"/>
              </a:ext>
            </a:extLst>
          </p:cNvPr>
          <p:cNvSpPr>
            <a:spLocks noGrp="1"/>
          </p:cNvSpPr>
          <p:nvPr>
            <p:ph sz="quarter" idx="19"/>
          </p:nvPr>
        </p:nvSpPr>
        <p:spPr>
          <a:xfrm>
            <a:off x="6043958" y="2522846"/>
            <a:ext cx="5659863" cy="3482975"/>
          </a:xfrm>
        </p:spPr>
        <p:txBody>
          <a:bodyPr/>
          <a:lstStyle/>
          <a:p>
            <a:pPr lvl="0"/>
            <a:r>
              <a:rPr lang="en-US"/>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45" name="Picture 44">
            <a:extLst>
              <a:ext uri="{FF2B5EF4-FFF2-40B4-BE49-F238E27FC236}">
                <a16:creationId xmlns:a16="http://schemas.microsoft.com/office/drawing/2014/main" id="{A82768A8-8083-BD4B-A7C4-E660CD05626E}"/>
              </a:ext>
            </a:extLst>
          </p:cNvPr>
          <p:cNvPicPr>
            <a:picLocks noChangeAspect="1"/>
          </p:cNvPicPr>
          <p:nvPr userDrawn="1"/>
        </p:nvPicPr>
        <p:blipFill>
          <a:blip r:embed="rId3"/>
          <a:stretch>
            <a:fillRect/>
          </a:stretch>
        </p:blipFill>
        <p:spPr>
          <a:xfrm>
            <a:off x="10156371" y="211075"/>
            <a:ext cx="1700784" cy="386542"/>
          </a:xfrm>
          <a:prstGeom prst="rect">
            <a:avLst/>
          </a:prstGeom>
        </p:spPr>
      </p:pic>
      <p:sp>
        <p:nvSpPr>
          <p:cNvPr id="12" name="Rectangle 11">
            <a:extLst>
              <a:ext uri="{FF2B5EF4-FFF2-40B4-BE49-F238E27FC236}">
                <a16:creationId xmlns:a16="http://schemas.microsoft.com/office/drawing/2014/main" id="{693A90D8-6D94-8E44-9813-F01858D2D8A6}"/>
              </a:ext>
            </a:extLst>
          </p:cNvPr>
          <p:cNvSpPr/>
          <p:nvPr userDrawn="1"/>
        </p:nvSpPr>
        <p:spPr>
          <a:xfrm>
            <a:off x="0" y="6803626"/>
            <a:ext cx="12192000" cy="7070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4109734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C013EDC-B0A9-A042-B933-E0D05C559753}"/>
              </a:ext>
            </a:extLst>
          </p:cNvPr>
          <p:cNvSpPr>
            <a:spLocks noGrp="1"/>
          </p:cNvSpPr>
          <p:nvPr>
            <p:ph type="title"/>
          </p:nvPr>
        </p:nvSpPr>
        <p:spPr>
          <a:xfrm>
            <a:off x="620486" y="732908"/>
            <a:ext cx="10733314" cy="1128550"/>
          </a:xfrm>
          <a:prstGeom prst="rect">
            <a:avLst/>
          </a:prstGeom>
        </p:spPr>
        <p:txBody>
          <a:bodyPr vert="horz" lIns="0" tIns="0" rIns="0" bIns="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0DE0464F-EABD-574E-BB27-3AA9258D690C}"/>
              </a:ext>
            </a:extLst>
          </p:cNvPr>
          <p:cNvSpPr>
            <a:spLocks noGrp="1"/>
          </p:cNvSpPr>
          <p:nvPr>
            <p:ph type="body" idx="1"/>
          </p:nvPr>
        </p:nvSpPr>
        <p:spPr>
          <a:xfrm>
            <a:off x="620486" y="1861458"/>
            <a:ext cx="10733314" cy="4691741"/>
          </a:xfrm>
          <a:prstGeom prst="rect">
            <a:avLst/>
          </a:prstGeom>
        </p:spPr>
        <p:txBody>
          <a:bodyPr vert="horz" lIns="0" tIns="0" rIns="0" bIns="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F296401C-6961-E646-98A4-BF15DB1C111F}"/>
              </a:ext>
            </a:extLst>
          </p:cNvPr>
          <p:cNvSpPr>
            <a:spLocks noGrp="1"/>
          </p:cNvSpPr>
          <p:nvPr>
            <p:ph type="sldNum" sz="quarter" idx="4"/>
          </p:nvPr>
        </p:nvSpPr>
        <p:spPr>
          <a:xfrm>
            <a:off x="364671" y="6276752"/>
            <a:ext cx="1896836" cy="320675"/>
          </a:xfrm>
          <a:prstGeom prst="rect">
            <a:avLst/>
          </a:prstGeom>
        </p:spPr>
        <p:txBody>
          <a:bodyPr vert="horz" lIns="0" tIns="0" rIns="0" bIns="0" rtlCol="0" anchor="b"/>
          <a:lstStyle>
            <a:lvl1pPr algn="l">
              <a:defRPr sz="800">
                <a:solidFill>
                  <a:schemeClr val="tx1">
                    <a:lumMod val="65000"/>
                    <a:lumOff val="35000"/>
                  </a:schemeClr>
                </a:solidFill>
              </a:defRPr>
            </a:lvl1pPr>
          </a:lstStyle>
          <a:p>
            <a:r>
              <a:rPr lang="en-US" dirty="0"/>
              <a:t>Page </a:t>
            </a:r>
            <a:fld id="{5CEB1954-798B-554E-B8B4-F1895C4D5BFC}" type="slidenum">
              <a:rPr lang="en-US" smtClean="0"/>
              <a:pPr/>
              <a:t>‹#›</a:t>
            </a:fld>
            <a:r>
              <a:rPr lang="en-US" dirty="0"/>
              <a:t> | © Smithers, 2019</a:t>
            </a:r>
          </a:p>
        </p:txBody>
      </p:sp>
    </p:spTree>
    <p:extLst>
      <p:ext uri="{BB962C8B-B14F-4D97-AF65-F5344CB8AC3E}">
        <p14:creationId xmlns:p14="http://schemas.microsoft.com/office/powerpoint/2010/main" val="385284447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94" r:id="rId3"/>
    <p:sldLayoutId id="2147483698" r:id="rId4"/>
    <p:sldLayoutId id="2147483697" r:id="rId5"/>
    <p:sldLayoutId id="2147483696" r:id="rId6"/>
    <p:sldLayoutId id="2147483718" r:id="rId7"/>
    <p:sldLayoutId id="2147483715" r:id="rId8"/>
    <p:sldLayoutId id="2147483712" r:id="rId9"/>
    <p:sldLayoutId id="2147483714" r:id="rId10"/>
    <p:sldLayoutId id="2147483717" r:id="rId11"/>
    <p:sldLayoutId id="2147483695" r:id="rId12"/>
    <p:sldLayoutId id="2147483716" r:id="rId13"/>
    <p:sldLayoutId id="2147483711" r:id="rId14"/>
  </p:sldLayoutIdLst>
  <p:hf hdr="0" ftr="0" dt="0"/>
  <p:txStyles>
    <p:titleStyle>
      <a:lvl1pPr algn="l" defTabSz="914400" rtl="0" eaLnBrk="1" latinLnBrk="0" hangingPunct="1">
        <a:lnSpc>
          <a:spcPct val="90000"/>
        </a:lnSpc>
        <a:spcBef>
          <a:spcPct val="0"/>
        </a:spcBef>
        <a:buNone/>
        <a:defRPr sz="4200" kern="1200">
          <a:solidFill>
            <a:schemeClr val="accent1"/>
          </a:solidFill>
          <a:latin typeface="+mj-lt"/>
          <a:ea typeface="+mj-ea"/>
          <a:cs typeface="+mj-cs"/>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2000" kern="1200">
          <a:solidFill>
            <a:schemeClr val="tx1">
              <a:lumMod val="75000"/>
              <a:lumOff val="25000"/>
            </a:schemeClr>
          </a:solidFill>
          <a:latin typeface="+mj-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000" kern="1200">
          <a:solidFill>
            <a:schemeClr val="tx1">
              <a:lumMod val="75000"/>
              <a:lumOff val="25000"/>
            </a:schemeClr>
          </a:solidFill>
          <a:latin typeface="+mj-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lumMod val="75000"/>
              <a:lumOff val="25000"/>
            </a:schemeClr>
          </a:solidFill>
          <a:latin typeface="+mj-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lumMod val="75000"/>
              <a:lumOff val="25000"/>
            </a:schemeClr>
          </a:solidFill>
          <a:latin typeface="+mj-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lumMod val="75000"/>
              <a:lumOff val="25000"/>
            </a:schemeClr>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528">
          <p15:clr>
            <a:srgbClr val="F26B43"/>
          </p15:clr>
        </p15:guide>
        <p15:guide id="4" pos="7152">
          <p15:clr>
            <a:srgbClr val="F26B43"/>
          </p15:clr>
        </p15:guide>
        <p15:guide id="5" orient="horz" pos="1080">
          <p15:clr>
            <a:srgbClr val="F26B43"/>
          </p15:clr>
        </p15:guide>
        <p15:guide id="6" orient="horz" pos="936">
          <p15:clr>
            <a:srgbClr val="F26B43"/>
          </p15:clr>
        </p15:guide>
        <p15:guide id="7" orient="horz" pos="192">
          <p15:clr>
            <a:srgbClr val="F26B43"/>
          </p15:clr>
        </p15:guide>
        <p15:guide id="8" orient="horz" pos="4128">
          <p15:clr>
            <a:srgbClr val="F26B43"/>
          </p15:clr>
        </p15:guide>
        <p15:guide id="9" pos="7392">
          <p15:clr>
            <a:srgbClr val="F26B43"/>
          </p15:clr>
        </p15:guide>
        <p15:guide id="10" pos="288">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5000" r="-25000"/>
          </a:stretch>
        </a:blip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10DC582-F229-374B-8DF0-3AB53FCFF036}"/>
              </a:ext>
            </a:extLst>
          </p:cNvPr>
          <p:cNvSpPr>
            <a:spLocks noGrp="1"/>
          </p:cNvSpPr>
          <p:nvPr>
            <p:ph type="ctrTitle"/>
          </p:nvPr>
        </p:nvSpPr>
        <p:spPr>
          <a:xfrm>
            <a:off x="670209" y="1792609"/>
            <a:ext cx="5449932" cy="1636391"/>
          </a:xfrm>
        </p:spPr>
        <p:txBody>
          <a:bodyPr>
            <a:normAutofit/>
          </a:bodyPr>
          <a:lstStyle/>
          <a:p>
            <a:r>
              <a:rPr lang="en-US" dirty="0"/>
              <a:t>ISO Sector 2021 Auditor   Training  </a:t>
            </a:r>
          </a:p>
        </p:txBody>
      </p:sp>
    </p:spTree>
    <p:extLst>
      <p:ext uri="{BB962C8B-B14F-4D97-AF65-F5344CB8AC3E}">
        <p14:creationId xmlns:p14="http://schemas.microsoft.com/office/powerpoint/2010/main" val="9637372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26F7E1-A011-4B36-9238-D8CCEBD31E09}"/>
              </a:ext>
            </a:extLst>
          </p:cNvPr>
          <p:cNvSpPr>
            <a:spLocks noGrp="1"/>
          </p:cNvSpPr>
          <p:nvPr>
            <p:ph type="sldNum" sz="quarter" idx="10"/>
          </p:nvPr>
        </p:nvSpPr>
        <p:spPr/>
        <p:txBody>
          <a:bodyPr/>
          <a:lstStyle/>
          <a:p>
            <a:r>
              <a:rPr lang="en-US" dirty="0"/>
              <a:t>Page </a:t>
            </a:r>
            <a:fld id="{5CEB1954-798B-554E-B8B4-F1895C4D5BFC}" type="slidenum">
              <a:rPr lang="en-US" smtClean="0"/>
              <a:pPr/>
              <a:t>10</a:t>
            </a:fld>
            <a:r>
              <a:rPr lang="en-US" dirty="0"/>
              <a:t> | © Smithers, 2019</a:t>
            </a:r>
          </a:p>
        </p:txBody>
      </p:sp>
      <p:sp>
        <p:nvSpPr>
          <p:cNvPr id="4" name="Title 3">
            <a:extLst>
              <a:ext uri="{FF2B5EF4-FFF2-40B4-BE49-F238E27FC236}">
                <a16:creationId xmlns:a16="http://schemas.microsoft.com/office/drawing/2014/main" id="{2A6603AF-C5E4-4AB5-9820-32BDC9F6E8BB}"/>
              </a:ext>
            </a:extLst>
          </p:cNvPr>
          <p:cNvSpPr>
            <a:spLocks noGrp="1"/>
          </p:cNvSpPr>
          <p:nvPr>
            <p:ph type="title"/>
          </p:nvPr>
        </p:nvSpPr>
        <p:spPr/>
        <p:txBody>
          <a:bodyPr/>
          <a:lstStyle/>
          <a:p>
            <a:r>
              <a:rPr lang="en-US" b="1" dirty="0"/>
              <a:t>SQA92</a:t>
            </a:r>
          </a:p>
        </p:txBody>
      </p:sp>
      <p:graphicFrame>
        <p:nvGraphicFramePr>
          <p:cNvPr id="7" name="Content Placeholder 6">
            <a:extLst>
              <a:ext uri="{FF2B5EF4-FFF2-40B4-BE49-F238E27FC236}">
                <a16:creationId xmlns:a16="http://schemas.microsoft.com/office/drawing/2014/main" id="{52654248-280A-46AB-BBB0-453F43D765E9}"/>
              </a:ext>
            </a:extLst>
          </p:cNvPr>
          <p:cNvGraphicFramePr>
            <a:graphicFrameLocks noGrp="1"/>
          </p:cNvGraphicFramePr>
          <p:nvPr>
            <p:ph idx="1"/>
            <p:extLst>
              <p:ext uri="{D42A27DB-BD31-4B8C-83A1-F6EECF244321}">
                <p14:modId xmlns:p14="http://schemas.microsoft.com/office/powerpoint/2010/main" val="712232754"/>
              </p:ext>
            </p:extLst>
          </p:nvPr>
        </p:nvGraphicFramePr>
        <p:xfrm>
          <a:off x="1775534" y="1611931"/>
          <a:ext cx="8744505" cy="3200400"/>
        </p:xfrm>
        <a:graphic>
          <a:graphicData uri="http://schemas.openxmlformats.org/drawingml/2006/table">
            <a:tbl>
              <a:tblPr firstRow="1" firstCol="1" bandRow="1">
                <a:tableStyleId>{5C22544A-7EE6-4342-B048-85BDC9FD1C3A}</a:tableStyleId>
              </a:tblPr>
              <a:tblGrid>
                <a:gridCol w="536061">
                  <a:extLst>
                    <a:ext uri="{9D8B030D-6E8A-4147-A177-3AD203B41FA5}">
                      <a16:colId xmlns:a16="http://schemas.microsoft.com/office/drawing/2014/main" val="1432691503"/>
                    </a:ext>
                  </a:extLst>
                </a:gridCol>
                <a:gridCol w="2469234">
                  <a:extLst>
                    <a:ext uri="{9D8B030D-6E8A-4147-A177-3AD203B41FA5}">
                      <a16:colId xmlns:a16="http://schemas.microsoft.com/office/drawing/2014/main" val="728472780"/>
                    </a:ext>
                  </a:extLst>
                </a:gridCol>
                <a:gridCol w="1062072">
                  <a:extLst>
                    <a:ext uri="{9D8B030D-6E8A-4147-A177-3AD203B41FA5}">
                      <a16:colId xmlns:a16="http://schemas.microsoft.com/office/drawing/2014/main" val="1215724691"/>
                    </a:ext>
                  </a:extLst>
                </a:gridCol>
                <a:gridCol w="1027731">
                  <a:extLst>
                    <a:ext uri="{9D8B030D-6E8A-4147-A177-3AD203B41FA5}">
                      <a16:colId xmlns:a16="http://schemas.microsoft.com/office/drawing/2014/main" val="1586454813"/>
                    </a:ext>
                  </a:extLst>
                </a:gridCol>
                <a:gridCol w="1150019">
                  <a:extLst>
                    <a:ext uri="{9D8B030D-6E8A-4147-A177-3AD203B41FA5}">
                      <a16:colId xmlns:a16="http://schemas.microsoft.com/office/drawing/2014/main" val="1055415753"/>
                    </a:ext>
                  </a:extLst>
                </a:gridCol>
                <a:gridCol w="1082175">
                  <a:extLst>
                    <a:ext uri="{9D8B030D-6E8A-4147-A177-3AD203B41FA5}">
                      <a16:colId xmlns:a16="http://schemas.microsoft.com/office/drawing/2014/main" val="782922875"/>
                    </a:ext>
                  </a:extLst>
                </a:gridCol>
                <a:gridCol w="1417213">
                  <a:extLst>
                    <a:ext uri="{9D8B030D-6E8A-4147-A177-3AD203B41FA5}">
                      <a16:colId xmlns:a16="http://schemas.microsoft.com/office/drawing/2014/main" val="1331292169"/>
                    </a:ext>
                  </a:extLst>
                </a:gridCol>
              </a:tblGrid>
              <a:tr h="838125">
                <a:tc>
                  <a:txBody>
                    <a:bodyPr/>
                    <a:lstStyle/>
                    <a:p>
                      <a:pPr marL="0" marR="0">
                        <a:spcBef>
                          <a:spcPts val="0"/>
                        </a:spcBef>
                        <a:spcAft>
                          <a:spcPts val="0"/>
                        </a:spcAft>
                      </a:pPr>
                      <a:r>
                        <a:rPr lang="en-US" sz="1000">
                          <a:effectLst/>
                        </a:rPr>
                        <a:t>Site #</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0"/>
                        </a:spcAft>
                      </a:pPr>
                      <a:r>
                        <a:rPr lang="en-US" sz="1000">
                          <a:effectLst/>
                        </a:rPr>
                        <a:t>Name and address</a:t>
                      </a:r>
                      <a:endParaRPr lang="en-US" sz="1200">
                        <a:effectLst/>
                      </a:endParaRPr>
                    </a:p>
                    <a:p>
                      <a:pPr marL="0" marR="0">
                        <a:spcBef>
                          <a:spcPts val="0"/>
                        </a:spcBef>
                        <a:spcAft>
                          <a:spcPts val="0"/>
                        </a:spcAft>
                      </a:pPr>
                      <a:r>
                        <a:rPr lang="en-US" sz="1000">
                          <a:effectLst/>
                        </a:rPr>
                        <a:t> </a:t>
                      </a:r>
                      <a:endParaRPr lang="en-US" sz="1200">
                        <a:effectLst/>
                      </a:endParaRPr>
                    </a:p>
                    <a:p>
                      <a:pPr marL="0" marR="0">
                        <a:spcBef>
                          <a:spcPts val="0"/>
                        </a:spcBef>
                        <a:spcAft>
                          <a:spcPts val="0"/>
                        </a:spcAft>
                      </a:pPr>
                      <a:r>
                        <a:rPr lang="en-US" sz="1000">
                          <a:effectLst/>
                        </a:rPr>
                        <a:t> </a:t>
                      </a:r>
                      <a:endParaRPr lang="en-US" sz="1200">
                        <a:effectLst/>
                      </a:endParaRPr>
                    </a:p>
                    <a:p>
                      <a:pPr marL="0" marR="0">
                        <a:spcBef>
                          <a:spcPts val="0"/>
                        </a:spcBef>
                        <a:spcAft>
                          <a:spcPts val="0"/>
                        </a:spcAft>
                      </a:pPr>
                      <a:r>
                        <a:rPr lang="en-US" sz="1000">
                          <a:effectLst/>
                        </a:rPr>
                        <a:t> </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0"/>
                        </a:spcAft>
                      </a:pPr>
                      <a:r>
                        <a:rPr lang="en-US" sz="1000">
                          <a:effectLst/>
                        </a:rPr>
                        <a:t># employees</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0"/>
                        </a:spcAft>
                      </a:pPr>
                      <a:r>
                        <a:rPr lang="en-US" sz="1000" dirty="0">
                          <a:effectLst/>
                        </a:rPr>
                        <a:t>Starting Point (SP)</a:t>
                      </a:r>
                      <a:endParaRPr lang="en-US" sz="1200" dirty="0">
                        <a:effectLst/>
                      </a:endParaRPr>
                    </a:p>
                    <a:p>
                      <a:pPr marL="0" marR="0">
                        <a:spcBef>
                          <a:spcPts val="0"/>
                        </a:spcBef>
                        <a:spcAft>
                          <a:spcPts val="0"/>
                        </a:spcAft>
                      </a:pPr>
                      <a:r>
                        <a:rPr lang="en-US" sz="1000" dirty="0">
                          <a:effectLst/>
                        </a:rPr>
                        <a:t>Per MD5 (ISO/ SN, EMS)</a:t>
                      </a:r>
                      <a:endParaRPr lang="en-US"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000">
                          <a:effectLst/>
                        </a:rPr>
                        <a:t>Annual surveillance</a:t>
                      </a:r>
                      <a:endParaRPr lang="en-US" sz="1200">
                        <a:effectLst/>
                      </a:endParaRPr>
                    </a:p>
                    <a:p>
                      <a:pPr marL="0" marR="0" algn="ctr">
                        <a:spcBef>
                          <a:spcPts val="0"/>
                        </a:spcBef>
                        <a:spcAft>
                          <a:spcPts val="0"/>
                        </a:spcAft>
                      </a:pPr>
                      <a:r>
                        <a:rPr lang="en-US" sz="1000">
                          <a:effectLst/>
                        </a:rPr>
                        <a:t>(SP x 1/3) </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000" dirty="0">
                          <a:effectLst/>
                        </a:rPr>
                        <a:t>Recert</a:t>
                      </a:r>
                      <a:endParaRPr lang="en-US" sz="1200" dirty="0">
                        <a:effectLst/>
                      </a:endParaRPr>
                    </a:p>
                    <a:p>
                      <a:pPr marL="0" marR="0" algn="ctr">
                        <a:spcBef>
                          <a:spcPts val="0"/>
                        </a:spcBef>
                        <a:spcAft>
                          <a:spcPts val="0"/>
                        </a:spcAft>
                      </a:pPr>
                      <a:r>
                        <a:rPr lang="en-US" sz="1000" dirty="0">
                          <a:effectLst/>
                        </a:rPr>
                        <a:t>(SP x 2/3)</a:t>
                      </a:r>
                      <a:endParaRPr lang="en-US"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0"/>
                        </a:spcAft>
                      </a:pPr>
                      <a:r>
                        <a:rPr lang="en-US" sz="1000">
                          <a:effectLst/>
                        </a:rPr>
                        <a:t>% Reduction /</a:t>
                      </a:r>
                      <a:endParaRPr lang="en-US" sz="1200">
                        <a:effectLst/>
                      </a:endParaRPr>
                    </a:p>
                    <a:p>
                      <a:pPr marL="0" marR="0">
                        <a:spcBef>
                          <a:spcPts val="0"/>
                        </a:spcBef>
                        <a:spcAft>
                          <a:spcPts val="0"/>
                        </a:spcAft>
                      </a:pPr>
                      <a:r>
                        <a:rPr lang="en-US" sz="1000">
                          <a:effectLst/>
                        </a:rPr>
                        <a:t> Addition</a:t>
                      </a:r>
                      <a:endParaRPr lang="en-US" sz="1200">
                        <a:effectLst/>
                      </a:endParaRPr>
                    </a:p>
                    <a:p>
                      <a:pPr marL="0" marR="0">
                        <a:spcBef>
                          <a:spcPts val="0"/>
                        </a:spcBef>
                        <a:spcAft>
                          <a:spcPts val="0"/>
                        </a:spcAft>
                      </a:pPr>
                      <a:r>
                        <a:rPr lang="en-US" sz="1000">
                          <a:effectLst/>
                        </a:rPr>
                        <a:t> </a:t>
                      </a:r>
                      <a:endParaRPr lang="en-US" sz="1200">
                        <a:effectLst/>
                      </a:endParaRPr>
                    </a:p>
                    <a:p>
                      <a:pPr marL="0" marR="0">
                        <a:spcBef>
                          <a:spcPts val="0"/>
                        </a:spcBef>
                        <a:spcAft>
                          <a:spcPts val="0"/>
                        </a:spcAft>
                      </a:pPr>
                      <a:r>
                        <a:rPr lang="en-US" sz="1000">
                          <a:effectLst/>
                        </a:rPr>
                        <a:t>(Show audit </a:t>
                      </a:r>
                      <a:endParaRPr lang="en-US" sz="1200">
                        <a:effectLst/>
                      </a:endParaRPr>
                    </a:p>
                    <a:p>
                      <a:pPr marL="0" marR="0">
                        <a:spcBef>
                          <a:spcPts val="0"/>
                        </a:spcBef>
                        <a:spcAft>
                          <a:spcPts val="0"/>
                        </a:spcAft>
                      </a:pPr>
                      <a:r>
                        <a:rPr lang="en-US" sz="1000">
                          <a:effectLst/>
                        </a:rPr>
                        <a:t>duration</a:t>
                      </a:r>
                      <a:endParaRPr lang="en-US" sz="1200">
                        <a:effectLst/>
                      </a:endParaRPr>
                    </a:p>
                    <a:p>
                      <a:pPr marL="0" marR="0">
                        <a:spcBef>
                          <a:spcPts val="0"/>
                        </a:spcBef>
                        <a:spcAft>
                          <a:spcPts val="0"/>
                        </a:spcAft>
                      </a:pPr>
                      <a:r>
                        <a:rPr lang="en-US" sz="1000">
                          <a:effectLst/>
                        </a:rPr>
                        <a:t>calculation</a:t>
                      </a:r>
                      <a:endParaRPr lang="en-US"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748522312"/>
                  </a:ext>
                </a:extLst>
              </a:tr>
              <a:tr h="977812">
                <a:tc>
                  <a:txBody>
                    <a:bodyPr/>
                    <a:lstStyle/>
                    <a:p>
                      <a:pPr marL="0" marR="0">
                        <a:spcBef>
                          <a:spcPts val="0"/>
                        </a:spcBef>
                        <a:spcAft>
                          <a:spcPts val="0"/>
                        </a:spcAft>
                      </a:pPr>
                      <a:r>
                        <a:rPr lang="en-US" sz="1000">
                          <a:effectLst/>
                        </a:rPr>
                        <a:t>1</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0"/>
                        </a:spcAft>
                      </a:pPr>
                      <a:r>
                        <a:rPr lang="en-US" sz="1000">
                          <a:effectLst/>
                        </a:rPr>
                        <a:t>Goodwill Industries of Southern New Jersey &amp; Philadelphia</a:t>
                      </a:r>
                      <a:endParaRPr lang="en-US" sz="1200">
                        <a:effectLst/>
                      </a:endParaRPr>
                    </a:p>
                    <a:p>
                      <a:pPr marL="0" marR="0">
                        <a:spcBef>
                          <a:spcPts val="0"/>
                        </a:spcBef>
                        <a:spcAft>
                          <a:spcPts val="0"/>
                        </a:spcAft>
                      </a:pPr>
                      <a:r>
                        <a:rPr lang="en-US" sz="1000">
                          <a:effectLst/>
                        </a:rPr>
                        <a:t>7060 Colonial Highway</a:t>
                      </a:r>
                      <a:endParaRPr lang="en-US" sz="1200">
                        <a:effectLst/>
                      </a:endParaRPr>
                    </a:p>
                    <a:p>
                      <a:pPr marL="0" marR="0">
                        <a:spcBef>
                          <a:spcPts val="0"/>
                        </a:spcBef>
                        <a:spcAft>
                          <a:spcPts val="0"/>
                        </a:spcAft>
                      </a:pPr>
                      <a:r>
                        <a:rPr lang="en-US" sz="1000">
                          <a:effectLst/>
                        </a:rPr>
                        <a:t>Pennsauken, NJ 08109</a:t>
                      </a:r>
                      <a:endParaRPr lang="en-US" sz="1200">
                        <a:effectLst/>
                      </a:endParaRPr>
                    </a:p>
                    <a:p>
                      <a:pPr marL="0" marR="0">
                        <a:spcBef>
                          <a:spcPts val="0"/>
                        </a:spcBef>
                        <a:spcAft>
                          <a:spcPts val="0"/>
                        </a:spcAft>
                      </a:pPr>
                      <a:r>
                        <a:rPr lang="en-US" sz="1000">
                          <a:effectLst/>
                        </a:rPr>
                        <a:t> </a:t>
                      </a:r>
                      <a:endParaRPr lang="en-US" sz="1200">
                        <a:effectLst/>
                      </a:endParaRPr>
                    </a:p>
                    <a:p>
                      <a:pPr marL="0" marR="0">
                        <a:spcBef>
                          <a:spcPts val="0"/>
                        </a:spcBef>
                        <a:spcAft>
                          <a:spcPts val="0"/>
                        </a:spcAft>
                      </a:pPr>
                      <a:r>
                        <a:rPr lang="en-US" sz="1000">
                          <a:effectLst/>
                        </a:rPr>
                        <a:t>Scope: Mailing services, kitting, assembly, inspection, packaging, and shipping</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000">
                          <a:effectLst/>
                        </a:rPr>
                        <a:t>52</a:t>
                      </a:r>
                      <a:endParaRPr lang="en-US" sz="1200">
                        <a:effectLst/>
                      </a:endParaRPr>
                    </a:p>
                    <a:p>
                      <a:pPr marL="0" marR="0" algn="ctr">
                        <a:spcBef>
                          <a:spcPts val="0"/>
                        </a:spcBef>
                        <a:spcAft>
                          <a:spcPts val="0"/>
                        </a:spcAft>
                      </a:pPr>
                      <a:r>
                        <a:rPr lang="en-US" sz="1000">
                          <a:effectLst/>
                        </a:rPr>
                        <a:t>(46-65)</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000" dirty="0">
                          <a:effectLst/>
                        </a:rPr>
                        <a:t>5</a:t>
                      </a:r>
                      <a:endParaRPr lang="en-US" sz="12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000" dirty="0">
                          <a:effectLst/>
                        </a:rPr>
                        <a:t>1.6 Reduced to 1.5</a:t>
                      </a:r>
                      <a:endParaRPr lang="en-US" sz="12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000">
                          <a:effectLst/>
                        </a:rPr>
                        <a:t>3.34</a:t>
                      </a:r>
                      <a:endParaRPr lang="en-US" sz="1200">
                        <a:effectLst/>
                      </a:endParaRPr>
                    </a:p>
                    <a:p>
                      <a:pPr marL="0" marR="0" algn="ctr">
                        <a:spcBef>
                          <a:spcPts val="0"/>
                        </a:spcBef>
                        <a:spcAft>
                          <a:spcPts val="0"/>
                        </a:spcAft>
                      </a:pPr>
                      <a:r>
                        <a:rPr lang="en-US" sz="1000">
                          <a:effectLst/>
                        </a:rPr>
                        <a:t>Reduced to 3.0</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spcBef>
                          <a:spcPts val="0"/>
                        </a:spcBef>
                        <a:spcAft>
                          <a:spcPts val="0"/>
                        </a:spcAft>
                      </a:pPr>
                      <a:r>
                        <a:rPr lang="en-US" sz="1000">
                          <a:effectLst/>
                        </a:rPr>
                        <a:t>10% Reduction from MD5 at surv and recert.</a:t>
                      </a:r>
                      <a:endParaRPr lang="en-US" sz="1200">
                        <a:effectLst/>
                      </a:endParaRPr>
                    </a:p>
                    <a:p>
                      <a:pPr marL="0" marR="0">
                        <a:spcBef>
                          <a:spcPts val="0"/>
                        </a:spcBef>
                        <a:spcAft>
                          <a:spcPts val="0"/>
                        </a:spcAft>
                      </a:pPr>
                      <a:r>
                        <a:rPr lang="en-US" sz="1000">
                          <a:effectLst/>
                        </a:rPr>
                        <a:t> </a:t>
                      </a:r>
                      <a:endParaRPr lang="en-US" sz="1200">
                        <a:effectLst/>
                      </a:endParaRPr>
                    </a:p>
                    <a:p>
                      <a:pPr marL="0" marR="0">
                        <a:spcBef>
                          <a:spcPts val="0"/>
                        </a:spcBef>
                        <a:spcAft>
                          <a:spcPts val="0"/>
                        </a:spcAft>
                      </a:pPr>
                      <a:r>
                        <a:rPr lang="en-US" sz="1000">
                          <a:effectLst/>
                        </a:rPr>
                        <a:t> </a:t>
                      </a:r>
                      <a:endParaRPr lang="en-US"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283234794"/>
                  </a:ext>
                </a:extLst>
              </a:tr>
              <a:tr h="977812">
                <a:tc>
                  <a:txBody>
                    <a:bodyPr/>
                    <a:lstStyle/>
                    <a:p>
                      <a:pPr marL="0" marR="0">
                        <a:spcBef>
                          <a:spcPts val="0"/>
                        </a:spcBef>
                        <a:spcAft>
                          <a:spcPts val="0"/>
                        </a:spcAft>
                      </a:pPr>
                      <a:r>
                        <a:rPr lang="en-US" sz="1000">
                          <a:effectLst/>
                        </a:rPr>
                        <a:t>2</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0"/>
                        </a:spcAft>
                      </a:pPr>
                      <a:r>
                        <a:rPr lang="en-US" sz="1000">
                          <a:effectLst/>
                        </a:rPr>
                        <a:t>Goodwill Industries of Southern New Jersey &amp; Philadelphia </a:t>
                      </a:r>
                      <a:endParaRPr lang="en-US" sz="1200">
                        <a:effectLst/>
                      </a:endParaRPr>
                    </a:p>
                    <a:p>
                      <a:pPr marL="0" marR="0">
                        <a:spcBef>
                          <a:spcPts val="0"/>
                        </a:spcBef>
                        <a:spcAft>
                          <a:spcPts val="0"/>
                        </a:spcAft>
                      </a:pPr>
                      <a:r>
                        <a:rPr lang="en-US" sz="1000">
                          <a:effectLst/>
                        </a:rPr>
                        <a:t>455 North 7</a:t>
                      </a:r>
                      <a:r>
                        <a:rPr lang="en-US" sz="1000" baseline="30000">
                          <a:effectLst/>
                        </a:rPr>
                        <a:t>th</a:t>
                      </a:r>
                      <a:r>
                        <a:rPr lang="en-US" sz="1000">
                          <a:effectLst/>
                        </a:rPr>
                        <a:t> Street</a:t>
                      </a:r>
                      <a:endParaRPr lang="en-US" sz="1200">
                        <a:effectLst/>
                      </a:endParaRPr>
                    </a:p>
                    <a:p>
                      <a:pPr marL="0" marR="0">
                        <a:spcBef>
                          <a:spcPts val="0"/>
                        </a:spcBef>
                        <a:spcAft>
                          <a:spcPts val="0"/>
                        </a:spcAft>
                      </a:pPr>
                      <a:r>
                        <a:rPr lang="en-US" sz="1000">
                          <a:effectLst/>
                        </a:rPr>
                        <a:t>Philadelphia, PA 19123</a:t>
                      </a:r>
                      <a:endParaRPr lang="en-US" sz="1200">
                        <a:effectLst/>
                      </a:endParaRPr>
                    </a:p>
                    <a:p>
                      <a:pPr marL="0" marR="0">
                        <a:spcBef>
                          <a:spcPts val="0"/>
                        </a:spcBef>
                        <a:spcAft>
                          <a:spcPts val="0"/>
                        </a:spcAft>
                      </a:pPr>
                      <a:r>
                        <a:rPr lang="en-US" sz="1000">
                          <a:effectLst/>
                        </a:rPr>
                        <a:t> </a:t>
                      </a:r>
                      <a:endParaRPr lang="en-US" sz="1200">
                        <a:effectLst/>
                      </a:endParaRPr>
                    </a:p>
                    <a:p>
                      <a:pPr marL="0" marR="0">
                        <a:spcBef>
                          <a:spcPts val="0"/>
                        </a:spcBef>
                        <a:spcAft>
                          <a:spcPts val="0"/>
                        </a:spcAft>
                      </a:pPr>
                      <a:r>
                        <a:rPr lang="en-US" sz="1000">
                          <a:effectLst/>
                        </a:rPr>
                        <a:t>Scope: Additional production, packaging and shipping </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000">
                          <a:effectLst/>
                        </a:rPr>
                        <a:t>12</a:t>
                      </a:r>
                      <a:endParaRPr lang="en-US" sz="1200">
                        <a:effectLst/>
                      </a:endParaRPr>
                    </a:p>
                    <a:p>
                      <a:pPr marL="0" marR="0" algn="ctr">
                        <a:spcBef>
                          <a:spcPts val="0"/>
                        </a:spcBef>
                        <a:spcAft>
                          <a:spcPts val="0"/>
                        </a:spcAft>
                      </a:pPr>
                      <a:r>
                        <a:rPr lang="en-US" sz="1000">
                          <a:effectLst/>
                        </a:rPr>
                        <a:t>(11-15)</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000">
                          <a:effectLst/>
                        </a:rPr>
                        <a:t>2.5</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000" strike="sngStrike" dirty="0">
                          <a:effectLst/>
                        </a:rPr>
                        <a:t>.83</a:t>
                      </a:r>
                      <a:endParaRPr lang="en-US" sz="1200" dirty="0">
                        <a:effectLst/>
                      </a:endParaRPr>
                    </a:p>
                    <a:p>
                      <a:pPr marL="0" marR="0" algn="ctr">
                        <a:spcBef>
                          <a:spcPts val="0"/>
                        </a:spcBef>
                        <a:spcAft>
                          <a:spcPts val="0"/>
                        </a:spcAft>
                      </a:pPr>
                      <a:r>
                        <a:rPr lang="en-US" sz="1000" dirty="0">
                          <a:effectLst/>
                        </a:rPr>
                        <a:t>.75</a:t>
                      </a:r>
                      <a:endParaRPr lang="en-US" sz="12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000" strike="sngStrike">
                          <a:effectLst/>
                        </a:rPr>
                        <a:t>1.67</a:t>
                      </a:r>
                      <a:endParaRPr lang="en-US" sz="1200">
                        <a:effectLst/>
                      </a:endParaRPr>
                    </a:p>
                    <a:p>
                      <a:pPr marL="0" marR="0" algn="ctr">
                        <a:spcBef>
                          <a:spcPts val="0"/>
                        </a:spcBef>
                        <a:spcAft>
                          <a:spcPts val="0"/>
                        </a:spcAft>
                      </a:pPr>
                      <a:r>
                        <a:rPr lang="en-US" sz="1000">
                          <a:effectLst/>
                        </a:rPr>
                        <a:t>1.25</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spcBef>
                          <a:spcPts val="0"/>
                        </a:spcBef>
                        <a:spcAft>
                          <a:spcPts val="0"/>
                        </a:spcAft>
                      </a:pPr>
                      <a:r>
                        <a:rPr lang="en-US" sz="1000">
                          <a:effectLst/>
                        </a:rPr>
                        <a:t>25% Reduction</a:t>
                      </a:r>
                      <a:endParaRPr lang="en-US" sz="1200">
                        <a:effectLst/>
                      </a:endParaRPr>
                    </a:p>
                    <a:p>
                      <a:pPr marL="0" marR="0">
                        <a:spcBef>
                          <a:spcPts val="0"/>
                        </a:spcBef>
                        <a:spcAft>
                          <a:spcPts val="0"/>
                        </a:spcAft>
                      </a:pPr>
                      <a:r>
                        <a:rPr lang="en-US" sz="1000">
                          <a:effectLst/>
                        </a:rPr>
                        <a:t>from MD5 at surv and recert</a:t>
                      </a:r>
                      <a:endParaRPr lang="en-US"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300939316"/>
                  </a:ext>
                </a:extLst>
              </a:tr>
              <a:tr h="139687">
                <a:tc>
                  <a:txBody>
                    <a:bodyPr/>
                    <a:lstStyle/>
                    <a:p>
                      <a:pPr marL="0" marR="0">
                        <a:spcBef>
                          <a:spcPts val="0"/>
                        </a:spcBef>
                        <a:spcAft>
                          <a:spcPts val="0"/>
                        </a:spcAft>
                      </a:pPr>
                      <a:r>
                        <a:rPr lang="en-US" sz="1000">
                          <a:effectLst/>
                        </a:rPr>
                        <a:t> </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0"/>
                        </a:spcAft>
                      </a:pPr>
                      <a:r>
                        <a:rPr lang="en-US" sz="800">
                          <a:effectLst/>
                        </a:rPr>
                        <a:t> </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0"/>
                        </a:spcAft>
                      </a:pPr>
                      <a:r>
                        <a:rPr lang="en-US" sz="1000">
                          <a:effectLst/>
                        </a:rPr>
                        <a:t> </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0"/>
                        </a:spcAft>
                      </a:pPr>
                      <a:r>
                        <a:rPr lang="en-US" sz="1000">
                          <a:effectLst/>
                        </a:rPr>
                        <a:t> </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0"/>
                        </a:spcAft>
                      </a:pPr>
                      <a:r>
                        <a:rPr lang="en-US" sz="1000">
                          <a:effectLst/>
                        </a:rPr>
                        <a:t>Total: 2.25</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0"/>
                        </a:spcAft>
                      </a:pPr>
                      <a:r>
                        <a:rPr lang="en-US" sz="1000">
                          <a:effectLst/>
                        </a:rPr>
                        <a:t>Total: 4.25</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0"/>
                        </a:spcAft>
                      </a:pPr>
                      <a:r>
                        <a:rPr lang="en-US" sz="1000" dirty="0">
                          <a:effectLst/>
                        </a:rPr>
                        <a:t> </a:t>
                      </a:r>
                      <a:endParaRPr lang="en-US"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481217389"/>
                  </a:ext>
                </a:extLst>
              </a:tr>
            </a:tbl>
          </a:graphicData>
        </a:graphic>
      </p:graphicFrame>
      <p:sp>
        <p:nvSpPr>
          <p:cNvPr id="9" name="Rectangle 1">
            <a:extLst>
              <a:ext uri="{FF2B5EF4-FFF2-40B4-BE49-F238E27FC236}">
                <a16:creationId xmlns:a16="http://schemas.microsoft.com/office/drawing/2014/main" id="{8DFD9FB1-43E0-454E-9FF1-3886011521C0}"/>
              </a:ext>
            </a:extLst>
          </p:cNvPr>
          <p:cNvSpPr>
            <a:spLocks noChangeArrowheads="1"/>
          </p:cNvSpPr>
          <p:nvPr/>
        </p:nvSpPr>
        <p:spPr bwMode="auto">
          <a:xfrm>
            <a:off x="2820887" y="4304549"/>
            <a:ext cx="6784752" cy="22928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39561" tIns="639561" rIns="639561" bIns="549102"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Multi-site strategy applied (select one):</a:t>
            </a:r>
            <a:endParaRPr kumimoji="0" lang="en-US" altLang="en-US"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1"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Notes/Justification  (List justification for audit duration revisions from MD5):</a:t>
            </a:r>
            <a:endParaRPr kumimoji="0" lang="en-US" altLang="en-US"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Pennsauken, NJ – 10% reduction for mature system.</a:t>
            </a:r>
            <a:endParaRPr kumimoji="0" lang="en-US" altLang="en-US"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Philadelphia, PA -  25% reduction (10% for mature system and 15% for minimal processes).  </a:t>
            </a:r>
            <a:endParaRPr kumimoji="0" lang="en-US" altLang="en-US" sz="11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1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b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7322090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15DDF82-FCC5-460C-B95C-3D650EB63E1C}"/>
              </a:ext>
            </a:extLst>
          </p:cNvPr>
          <p:cNvSpPr>
            <a:spLocks noGrp="1"/>
          </p:cNvSpPr>
          <p:nvPr>
            <p:ph idx="1"/>
          </p:nvPr>
        </p:nvSpPr>
        <p:spPr>
          <a:xfrm>
            <a:off x="620486" y="1733550"/>
            <a:ext cx="10733314" cy="4617277"/>
          </a:xfrm>
        </p:spPr>
        <p:txBody>
          <a:bodyPr/>
          <a:lstStyle/>
          <a:p>
            <a:pPr marL="0" indent="0">
              <a:buNone/>
            </a:pPr>
            <a:endParaRPr lang="en-US" dirty="0"/>
          </a:p>
          <a:p>
            <a:r>
              <a:rPr lang="en-US" sz="2400" b="1" dirty="0"/>
              <a:t>Bottom section is used to show site sampling over the audit cycle.</a:t>
            </a:r>
          </a:p>
          <a:p>
            <a:r>
              <a:rPr lang="en-US" sz="2400" b="1" dirty="0"/>
              <a:t>Use this to indicate the sites selected for the next audit.</a:t>
            </a:r>
          </a:p>
          <a:p>
            <a:r>
              <a:rPr lang="en-US" sz="2400" b="1" dirty="0"/>
              <a:t>Also used to show site NCRs.</a:t>
            </a:r>
          </a:p>
          <a:p>
            <a:r>
              <a:rPr lang="en-US" sz="2400" b="1" dirty="0"/>
              <a:t>Please add to </a:t>
            </a:r>
            <a:r>
              <a:rPr lang="en-US" sz="2400" b="1" dirty="0">
                <a:ea typeface="Calibri" panose="020F0502020204030204" pitchFamily="34" charset="0"/>
              </a:rPr>
              <a:t>3.12 (Assessment Summary Log) of the audit report.</a:t>
            </a:r>
            <a:endParaRPr lang="en-US" sz="2400" b="1" dirty="0"/>
          </a:p>
        </p:txBody>
      </p:sp>
      <p:sp>
        <p:nvSpPr>
          <p:cNvPr id="3" name="Slide Number Placeholder 2">
            <a:extLst>
              <a:ext uri="{FF2B5EF4-FFF2-40B4-BE49-F238E27FC236}">
                <a16:creationId xmlns:a16="http://schemas.microsoft.com/office/drawing/2014/main" id="{8F26F7E1-A011-4B36-9238-D8CCEBD31E09}"/>
              </a:ext>
            </a:extLst>
          </p:cNvPr>
          <p:cNvSpPr>
            <a:spLocks noGrp="1"/>
          </p:cNvSpPr>
          <p:nvPr>
            <p:ph type="sldNum" sz="quarter" idx="10"/>
          </p:nvPr>
        </p:nvSpPr>
        <p:spPr/>
        <p:txBody>
          <a:bodyPr/>
          <a:lstStyle/>
          <a:p>
            <a:r>
              <a:rPr lang="en-US" dirty="0"/>
              <a:t>Page </a:t>
            </a:r>
            <a:fld id="{5CEB1954-798B-554E-B8B4-F1895C4D5BFC}" type="slidenum">
              <a:rPr lang="en-US" smtClean="0"/>
              <a:pPr/>
              <a:t>11</a:t>
            </a:fld>
            <a:r>
              <a:rPr lang="en-US" dirty="0"/>
              <a:t> | © Smithers, 2019</a:t>
            </a:r>
          </a:p>
        </p:txBody>
      </p:sp>
      <p:sp>
        <p:nvSpPr>
          <p:cNvPr id="4" name="Title 3">
            <a:extLst>
              <a:ext uri="{FF2B5EF4-FFF2-40B4-BE49-F238E27FC236}">
                <a16:creationId xmlns:a16="http://schemas.microsoft.com/office/drawing/2014/main" id="{2A6603AF-C5E4-4AB5-9820-32BDC9F6E8BB}"/>
              </a:ext>
            </a:extLst>
          </p:cNvPr>
          <p:cNvSpPr>
            <a:spLocks noGrp="1"/>
          </p:cNvSpPr>
          <p:nvPr>
            <p:ph type="title"/>
          </p:nvPr>
        </p:nvSpPr>
        <p:spPr>
          <a:xfrm>
            <a:off x="620486" y="797482"/>
            <a:ext cx="10733314" cy="793193"/>
          </a:xfrm>
        </p:spPr>
        <p:txBody>
          <a:bodyPr>
            <a:normAutofit/>
          </a:bodyPr>
          <a:lstStyle/>
          <a:p>
            <a:r>
              <a:rPr lang="en-US" dirty="0"/>
              <a:t> </a:t>
            </a:r>
            <a:r>
              <a:rPr lang="en-US" b="1" dirty="0"/>
              <a:t>SQA92</a:t>
            </a:r>
          </a:p>
        </p:txBody>
      </p:sp>
      <p:pic>
        <p:nvPicPr>
          <p:cNvPr id="6" name="Picture 5">
            <a:extLst>
              <a:ext uri="{FF2B5EF4-FFF2-40B4-BE49-F238E27FC236}">
                <a16:creationId xmlns:a16="http://schemas.microsoft.com/office/drawing/2014/main" id="{48595267-17FA-47D1-8305-2B4A8478606A}"/>
              </a:ext>
            </a:extLst>
          </p:cNvPr>
          <p:cNvPicPr>
            <a:picLocks noChangeAspect="1"/>
          </p:cNvPicPr>
          <p:nvPr/>
        </p:nvPicPr>
        <p:blipFill>
          <a:blip r:embed="rId2"/>
          <a:stretch>
            <a:fillRect/>
          </a:stretch>
        </p:blipFill>
        <p:spPr>
          <a:xfrm>
            <a:off x="9322083" y="1733550"/>
            <a:ext cx="2287532" cy="2655256"/>
          </a:xfrm>
          <a:prstGeom prst="rect">
            <a:avLst/>
          </a:prstGeom>
        </p:spPr>
      </p:pic>
    </p:spTree>
    <p:extLst>
      <p:ext uri="{BB962C8B-B14F-4D97-AF65-F5344CB8AC3E}">
        <p14:creationId xmlns:p14="http://schemas.microsoft.com/office/powerpoint/2010/main" val="1204461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000" fill="hold"/>
                                        <p:tgtEl>
                                          <p:spTgt spid="6"/>
                                        </p:tgtEl>
                                        <p:attrNameLst>
                                          <p:attrName>ppt_x</p:attrName>
                                        </p:attrNameLst>
                                      </p:cBhvr>
                                      <p:tavLst>
                                        <p:tav tm="0">
                                          <p:val>
                                            <p:strVal val="#ppt_x"/>
                                          </p:val>
                                        </p:tav>
                                        <p:tav tm="100000">
                                          <p:val>
                                            <p:strVal val="#ppt_x"/>
                                          </p:val>
                                        </p:tav>
                                      </p:tavLst>
                                    </p:anim>
                                    <p:anim calcmode="lin" valueType="num">
                                      <p:cBhvr additive="base">
                                        <p:cTn id="8" dur="2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1DFA73C2-3192-406F-B5CB-168A12200CCA}"/>
              </a:ext>
            </a:extLst>
          </p:cNvPr>
          <p:cNvGraphicFramePr>
            <a:graphicFrameLocks noGrp="1"/>
          </p:cNvGraphicFramePr>
          <p:nvPr>
            <p:ph idx="1"/>
            <p:extLst>
              <p:ext uri="{D42A27DB-BD31-4B8C-83A1-F6EECF244321}">
                <p14:modId xmlns:p14="http://schemas.microsoft.com/office/powerpoint/2010/main" val="1758117193"/>
              </p:ext>
            </p:extLst>
          </p:nvPr>
        </p:nvGraphicFramePr>
        <p:xfrm>
          <a:off x="1003177" y="1695635"/>
          <a:ext cx="9721047" cy="3988569"/>
        </p:xfrm>
        <a:graphic>
          <a:graphicData uri="http://schemas.openxmlformats.org/drawingml/2006/table">
            <a:tbl>
              <a:tblPr firstRow="1" firstCol="1" lastRow="1" lastCol="1" bandRow="1" bandCol="1">
                <a:tableStyleId>{5C22544A-7EE6-4342-B048-85BDC9FD1C3A}</a:tableStyleId>
              </a:tblPr>
              <a:tblGrid>
                <a:gridCol w="1758415">
                  <a:extLst>
                    <a:ext uri="{9D8B030D-6E8A-4147-A177-3AD203B41FA5}">
                      <a16:colId xmlns:a16="http://schemas.microsoft.com/office/drawing/2014/main" val="3836396358"/>
                    </a:ext>
                  </a:extLst>
                </a:gridCol>
                <a:gridCol w="1492993">
                  <a:extLst>
                    <a:ext uri="{9D8B030D-6E8A-4147-A177-3AD203B41FA5}">
                      <a16:colId xmlns:a16="http://schemas.microsoft.com/office/drawing/2014/main" val="175817495"/>
                    </a:ext>
                  </a:extLst>
                </a:gridCol>
                <a:gridCol w="1492993">
                  <a:extLst>
                    <a:ext uri="{9D8B030D-6E8A-4147-A177-3AD203B41FA5}">
                      <a16:colId xmlns:a16="http://schemas.microsoft.com/office/drawing/2014/main" val="3320192002"/>
                    </a:ext>
                  </a:extLst>
                </a:gridCol>
                <a:gridCol w="1658882">
                  <a:extLst>
                    <a:ext uri="{9D8B030D-6E8A-4147-A177-3AD203B41FA5}">
                      <a16:colId xmlns:a16="http://schemas.microsoft.com/office/drawing/2014/main" val="763641262"/>
                    </a:ext>
                  </a:extLst>
                </a:gridCol>
                <a:gridCol w="1658882">
                  <a:extLst>
                    <a:ext uri="{9D8B030D-6E8A-4147-A177-3AD203B41FA5}">
                      <a16:colId xmlns:a16="http://schemas.microsoft.com/office/drawing/2014/main" val="3567937874"/>
                    </a:ext>
                  </a:extLst>
                </a:gridCol>
                <a:gridCol w="1658882">
                  <a:extLst>
                    <a:ext uri="{9D8B030D-6E8A-4147-A177-3AD203B41FA5}">
                      <a16:colId xmlns:a16="http://schemas.microsoft.com/office/drawing/2014/main" val="527517005"/>
                    </a:ext>
                  </a:extLst>
                </a:gridCol>
              </a:tblGrid>
              <a:tr h="211953">
                <a:tc gridSpan="6">
                  <a:txBody>
                    <a:bodyPr/>
                    <a:lstStyle/>
                    <a:p>
                      <a:pPr marL="0" marR="0" algn="ctr">
                        <a:spcBef>
                          <a:spcPts val="0"/>
                        </a:spcBef>
                        <a:spcAft>
                          <a:spcPts val="0"/>
                        </a:spcAft>
                      </a:pPr>
                      <a:r>
                        <a:rPr lang="en-US" sz="1100">
                          <a:effectLst/>
                        </a:rPr>
                        <a:t>Multi-Site Sampling Audit Matrix for XCX</a:t>
                      </a:r>
                      <a:endParaRPr lang="en-US" sz="1200">
                        <a:effectLst/>
                        <a:latin typeface="Times New Roman" panose="02020603050405020304" pitchFamily="18" charset="0"/>
                        <a:ea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288260584"/>
                  </a:ext>
                </a:extLst>
              </a:tr>
              <a:tr h="211953">
                <a:tc>
                  <a:txBody>
                    <a:bodyPr/>
                    <a:lstStyle/>
                    <a:p>
                      <a:pPr marL="0" marR="0" algn="ctr">
                        <a:spcBef>
                          <a:spcPts val="0"/>
                        </a:spcBef>
                        <a:spcAft>
                          <a:spcPts val="0"/>
                        </a:spcAft>
                      </a:pPr>
                      <a:r>
                        <a:rPr lang="en-US" sz="1100">
                          <a:effectLst/>
                        </a:rPr>
                        <a:t>Site &amp; Project #</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100">
                          <a:effectLst/>
                        </a:rPr>
                        <a:t>Srv-1</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100">
                          <a:effectLst/>
                        </a:rPr>
                        <a:t>Srv-2</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100">
                          <a:effectLst/>
                        </a:rPr>
                        <a:t> Recert</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100">
                          <a:effectLst/>
                        </a:rPr>
                        <a:t>Srv-1</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100">
                          <a:effectLst/>
                        </a:rPr>
                        <a:t>Srv-2</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2677032319"/>
                  </a:ext>
                </a:extLst>
              </a:tr>
              <a:tr h="211953">
                <a:tc>
                  <a:txBody>
                    <a:bodyPr/>
                    <a:lstStyle/>
                    <a:p>
                      <a:pPr marL="0" marR="0" algn="ctr">
                        <a:spcBef>
                          <a:spcPts val="0"/>
                        </a:spcBef>
                        <a:spcAft>
                          <a:spcPts val="0"/>
                        </a:spcAft>
                      </a:pPr>
                      <a:r>
                        <a:rPr lang="en-US" sz="1100">
                          <a:effectLst/>
                        </a:rPr>
                        <a:t> </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100">
                          <a:effectLst/>
                        </a:rPr>
                        <a:t>X</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100">
                          <a:effectLst/>
                        </a:rPr>
                        <a:t>X</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100">
                          <a:effectLst/>
                        </a:rPr>
                        <a:t>X</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100">
                          <a:effectLst/>
                        </a:rPr>
                        <a:t>X</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100">
                          <a:effectLst/>
                        </a:rPr>
                        <a:t>X</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1149389104"/>
                  </a:ext>
                </a:extLst>
              </a:tr>
              <a:tr h="211953">
                <a:tc rowSpan="2">
                  <a:txBody>
                    <a:bodyPr/>
                    <a:lstStyle/>
                    <a:p>
                      <a:pPr marL="0" marR="0">
                        <a:spcBef>
                          <a:spcPts val="0"/>
                        </a:spcBef>
                        <a:spcAft>
                          <a:spcPts val="0"/>
                        </a:spcAft>
                      </a:pPr>
                      <a:r>
                        <a:rPr lang="en-US" sz="1100">
                          <a:effectLst/>
                        </a:rPr>
                        <a:t> </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100">
                          <a:effectLst/>
                        </a:rPr>
                        <a:t>2021</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100">
                          <a:effectLst/>
                        </a:rPr>
                        <a:t>Date of Audit</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100">
                          <a:effectLst/>
                        </a:rPr>
                        <a:t>Date of Audit</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100">
                          <a:effectLst/>
                        </a:rPr>
                        <a:t>Date of Audit</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100">
                          <a:effectLst/>
                        </a:rPr>
                        <a:t>Date of Audit</a:t>
                      </a:r>
                      <a:endParaRPr lang="en-US"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467286856"/>
                  </a:ext>
                </a:extLst>
              </a:tr>
              <a:tr h="211953">
                <a:tc vMerge="1">
                  <a:txBody>
                    <a:bodyPr/>
                    <a:lstStyle/>
                    <a:p>
                      <a:endParaRPr lang="en-US"/>
                    </a:p>
                  </a:txBody>
                  <a:tcPr/>
                </a:tc>
                <a:tc>
                  <a:txBody>
                    <a:bodyPr/>
                    <a:lstStyle/>
                    <a:p>
                      <a:pPr marL="0" marR="0" algn="ctr">
                        <a:spcBef>
                          <a:spcPts val="0"/>
                        </a:spcBef>
                        <a:spcAft>
                          <a:spcPts val="0"/>
                        </a:spcAft>
                      </a:pPr>
                      <a:r>
                        <a:rPr lang="en-US" sz="1100">
                          <a:effectLst/>
                        </a:rPr>
                        <a:t>CAR Codes</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100">
                          <a:effectLst/>
                        </a:rPr>
                        <a:t>CAR Codes</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100">
                          <a:effectLst/>
                        </a:rPr>
                        <a:t>CAR Codes</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100">
                          <a:effectLst/>
                        </a:rPr>
                        <a:t>CAR Codes</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100">
                          <a:effectLst/>
                        </a:rPr>
                        <a:t>CAR Codes</a:t>
                      </a:r>
                      <a:endParaRPr lang="en-US"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901042625"/>
                  </a:ext>
                </a:extLst>
              </a:tr>
              <a:tr h="237644">
                <a:tc rowSpan="3">
                  <a:txBody>
                    <a:bodyPr/>
                    <a:lstStyle/>
                    <a:p>
                      <a:pPr marL="0" marR="0">
                        <a:spcBef>
                          <a:spcPts val="0"/>
                        </a:spcBef>
                        <a:spcAft>
                          <a:spcPts val="0"/>
                        </a:spcAft>
                      </a:pPr>
                      <a:r>
                        <a:rPr lang="en-US" sz="1100">
                          <a:effectLst/>
                        </a:rPr>
                        <a:t>Site #1 </a:t>
                      </a:r>
                      <a:r>
                        <a:rPr lang="en-US" sz="1000">
                          <a:effectLst/>
                        </a:rPr>
                        <a:t>Goodwill Industries of Southern New Jersey &amp; Philadelphia</a:t>
                      </a:r>
                      <a:endParaRPr lang="en-US" sz="1200">
                        <a:effectLst/>
                      </a:endParaRPr>
                    </a:p>
                    <a:p>
                      <a:pPr marL="0" marR="0">
                        <a:spcBef>
                          <a:spcPts val="0"/>
                        </a:spcBef>
                        <a:spcAft>
                          <a:spcPts val="0"/>
                        </a:spcAft>
                      </a:pPr>
                      <a:r>
                        <a:rPr lang="en-US" sz="1000">
                          <a:effectLst/>
                        </a:rPr>
                        <a:t>7060 Colonial Highway</a:t>
                      </a:r>
                      <a:endParaRPr lang="en-US" sz="1200">
                        <a:effectLst/>
                      </a:endParaRPr>
                    </a:p>
                    <a:p>
                      <a:pPr marL="0" marR="0">
                        <a:spcBef>
                          <a:spcPts val="0"/>
                        </a:spcBef>
                        <a:spcAft>
                          <a:spcPts val="0"/>
                        </a:spcAft>
                      </a:pPr>
                      <a:r>
                        <a:rPr lang="en-US" sz="1000">
                          <a:effectLst/>
                        </a:rPr>
                        <a:t>Pennsauken, NJ </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100">
                          <a:effectLst/>
                        </a:rPr>
                        <a:t>X</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100">
                          <a:effectLst/>
                        </a:rPr>
                        <a:t>X</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100">
                          <a:effectLst/>
                        </a:rPr>
                        <a:t>X</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100">
                          <a:effectLst/>
                        </a:rPr>
                        <a:t> </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100">
                          <a:effectLst/>
                        </a:rPr>
                        <a:t> </a:t>
                      </a:r>
                      <a:endParaRPr lang="en-US"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237177167"/>
                  </a:ext>
                </a:extLst>
              </a:tr>
              <a:tr h="211953">
                <a:tc vMerge="1">
                  <a:txBody>
                    <a:bodyPr/>
                    <a:lstStyle/>
                    <a:p>
                      <a:endParaRPr lang="en-US"/>
                    </a:p>
                  </a:txBody>
                  <a:tcPr/>
                </a:tc>
                <a:tc>
                  <a:txBody>
                    <a:bodyPr/>
                    <a:lstStyle/>
                    <a:p>
                      <a:pPr marL="0" marR="0" algn="ctr">
                        <a:spcBef>
                          <a:spcPts val="0"/>
                        </a:spcBef>
                        <a:spcAft>
                          <a:spcPts val="0"/>
                        </a:spcAft>
                      </a:pPr>
                      <a:r>
                        <a:rPr lang="en-US" sz="1100">
                          <a:effectLst/>
                        </a:rPr>
                        <a:t> </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100">
                          <a:effectLst/>
                        </a:rPr>
                        <a:t> </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100">
                          <a:effectLst/>
                        </a:rPr>
                        <a:t> </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100">
                          <a:effectLst/>
                        </a:rPr>
                        <a:t> </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100">
                          <a:effectLst/>
                        </a:rPr>
                        <a:t> </a:t>
                      </a:r>
                      <a:endParaRPr lang="en-US"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146206150"/>
                  </a:ext>
                </a:extLst>
              </a:tr>
              <a:tr h="1111147">
                <a:tc vMerge="1">
                  <a:txBody>
                    <a:bodyPr/>
                    <a:lstStyle/>
                    <a:p>
                      <a:endParaRPr lang="en-US"/>
                    </a:p>
                  </a:txBody>
                  <a:tcPr/>
                </a:tc>
                <a:tc>
                  <a:txBody>
                    <a:bodyPr/>
                    <a:lstStyle/>
                    <a:p>
                      <a:pPr marL="0" marR="0" algn="ctr">
                        <a:spcBef>
                          <a:spcPts val="0"/>
                        </a:spcBef>
                        <a:spcAft>
                          <a:spcPts val="0"/>
                        </a:spcAft>
                      </a:pPr>
                      <a:r>
                        <a:rPr lang="en-US" sz="1100">
                          <a:effectLst/>
                        </a:rPr>
                        <a:t> </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100">
                          <a:effectLst/>
                        </a:rPr>
                        <a:t> </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100">
                          <a:effectLst/>
                        </a:rPr>
                        <a:t> </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100">
                          <a:effectLst/>
                        </a:rPr>
                        <a:t> </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100">
                          <a:effectLst/>
                        </a:rPr>
                        <a:t> </a:t>
                      </a:r>
                      <a:endParaRPr lang="en-US"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978236483"/>
                  </a:ext>
                </a:extLst>
              </a:tr>
              <a:tr h="211953">
                <a:tc rowSpan="4">
                  <a:txBody>
                    <a:bodyPr/>
                    <a:lstStyle/>
                    <a:p>
                      <a:pPr marL="0" marR="0">
                        <a:spcBef>
                          <a:spcPts val="0"/>
                        </a:spcBef>
                        <a:spcAft>
                          <a:spcPts val="0"/>
                        </a:spcAft>
                      </a:pPr>
                      <a:r>
                        <a:rPr lang="en-US" sz="1100">
                          <a:effectLst/>
                        </a:rPr>
                        <a:t>Site # </a:t>
                      </a:r>
                      <a:r>
                        <a:rPr lang="en-US" sz="1000">
                          <a:effectLst/>
                        </a:rPr>
                        <a:t>Goodwill Industries of Southern New Jersey &amp; Philadelphia </a:t>
                      </a:r>
                      <a:endParaRPr lang="en-US" sz="1200">
                        <a:effectLst/>
                      </a:endParaRPr>
                    </a:p>
                    <a:p>
                      <a:pPr marL="0" marR="0">
                        <a:spcBef>
                          <a:spcPts val="0"/>
                        </a:spcBef>
                        <a:spcAft>
                          <a:spcPts val="0"/>
                        </a:spcAft>
                      </a:pPr>
                      <a:r>
                        <a:rPr lang="en-US" sz="1000">
                          <a:effectLst/>
                        </a:rPr>
                        <a:t>455 North 7</a:t>
                      </a:r>
                      <a:r>
                        <a:rPr lang="en-US" sz="1000" baseline="30000">
                          <a:effectLst/>
                        </a:rPr>
                        <a:t>th</a:t>
                      </a:r>
                      <a:r>
                        <a:rPr lang="en-US" sz="1000">
                          <a:effectLst/>
                        </a:rPr>
                        <a:t> St.</a:t>
                      </a:r>
                      <a:endParaRPr lang="en-US" sz="1200">
                        <a:effectLst/>
                      </a:endParaRPr>
                    </a:p>
                    <a:p>
                      <a:pPr marL="0" marR="0">
                        <a:spcBef>
                          <a:spcPts val="0"/>
                        </a:spcBef>
                        <a:spcAft>
                          <a:spcPts val="0"/>
                        </a:spcAft>
                      </a:pPr>
                      <a:r>
                        <a:rPr lang="en-US" sz="1000">
                          <a:effectLst/>
                        </a:rPr>
                        <a:t>Philadelphia, PA </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100">
                          <a:effectLst/>
                        </a:rPr>
                        <a:t> </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100">
                          <a:effectLst/>
                        </a:rPr>
                        <a:t>X</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100">
                          <a:effectLst/>
                        </a:rPr>
                        <a:t>X</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100">
                          <a:effectLst/>
                        </a:rPr>
                        <a:t> </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100">
                          <a:effectLst/>
                        </a:rPr>
                        <a:t> </a:t>
                      </a:r>
                      <a:endParaRPr lang="en-US"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669295446"/>
                  </a:ext>
                </a:extLst>
              </a:tr>
              <a:tr h="211953">
                <a:tc vMerge="1">
                  <a:txBody>
                    <a:bodyPr/>
                    <a:lstStyle/>
                    <a:p>
                      <a:endParaRPr lang="en-US"/>
                    </a:p>
                  </a:txBody>
                  <a:tcPr/>
                </a:tc>
                <a:tc>
                  <a:txBody>
                    <a:bodyPr/>
                    <a:lstStyle/>
                    <a:p>
                      <a:pPr marL="0" marR="0" algn="ctr">
                        <a:spcBef>
                          <a:spcPts val="0"/>
                        </a:spcBef>
                        <a:spcAft>
                          <a:spcPts val="0"/>
                        </a:spcAft>
                      </a:pPr>
                      <a:r>
                        <a:rPr lang="en-US" sz="1100">
                          <a:effectLst/>
                        </a:rPr>
                        <a:t> </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100">
                          <a:effectLst/>
                        </a:rPr>
                        <a:t> </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100">
                          <a:effectLst/>
                        </a:rPr>
                        <a:t> </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100">
                          <a:effectLst/>
                        </a:rPr>
                        <a:t> </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100">
                          <a:effectLst/>
                        </a:rPr>
                        <a:t> </a:t>
                      </a:r>
                      <a:endParaRPr lang="en-US"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558778272"/>
                  </a:ext>
                </a:extLst>
              </a:tr>
              <a:tr h="211953">
                <a:tc vMerge="1">
                  <a:txBody>
                    <a:bodyPr/>
                    <a:lstStyle/>
                    <a:p>
                      <a:endParaRPr lang="en-US"/>
                    </a:p>
                  </a:txBody>
                  <a:tcPr/>
                </a:tc>
                <a:tc>
                  <a:txBody>
                    <a:bodyPr/>
                    <a:lstStyle/>
                    <a:p>
                      <a:pPr marL="0" marR="0" algn="ctr">
                        <a:spcBef>
                          <a:spcPts val="0"/>
                        </a:spcBef>
                        <a:spcAft>
                          <a:spcPts val="0"/>
                        </a:spcAft>
                      </a:pPr>
                      <a:r>
                        <a:rPr lang="en-US" sz="1100">
                          <a:effectLst/>
                        </a:rPr>
                        <a:t> </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100">
                          <a:effectLst/>
                        </a:rPr>
                        <a:t> </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100">
                          <a:effectLst/>
                        </a:rPr>
                        <a:t> </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100">
                          <a:effectLst/>
                        </a:rPr>
                        <a:t> </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100">
                          <a:effectLst/>
                        </a:rPr>
                        <a:t> </a:t>
                      </a:r>
                      <a:endParaRPr lang="en-US"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980764610"/>
                  </a:ext>
                </a:extLst>
              </a:tr>
              <a:tr h="732201">
                <a:tc vMerge="1">
                  <a:txBody>
                    <a:bodyPr/>
                    <a:lstStyle/>
                    <a:p>
                      <a:endParaRPr lang="en-US"/>
                    </a:p>
                  </a:txBody>
                  <a:tcPr/>
                </a:tc>
                <a:tc>
                  <a:txBody>
                    <a:bodyPr/>
                    <a:lstStyle/>
                    <a:p>
                      <a:pPr marL="0" marR="0" algn="ctr">
                        <a:spcBef>
                          <a:spcPts val="0"/>
                        </a:spcBef>
                        <a:spcAft>
                          <a:spcPts val="0"/>
                        </a:spcAft>
                      </a:pPr>
                      <a:r>
                        <a:rPr lang="en-US" sz="1100" u="none" strike="noStrike">
                          <a:effectLst/>
                        </a:rPr>
                        <a:t> </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100" u="none" strike="noStrike">
                          <a:effectLst/>
                        </a:rPr>
                        <a:t> </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100" u="none" strike="noStrike">
                          <a:effectLst/>
                        </a:rPr>
                        <a:t> </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100" u="none" strike="noStrike">
                          <a:effectLst/>
                        </a:rPr>
                        <a:t> </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100" u="none" strike="noStrike" dirty="0">
                          <a:effectLst/>
                        </a:rPr>
                        <a:t> </a:t>
                      </a:r>
                      <a:endParaRPr lang="en-US"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982004415"/>
                  </a:ext>
                </a:extLst>
              </a:tr>
            </a:tbl>
          </a:graphicData>
        </a:graphic>
      </p:graphicFrame>
      <p:sp>
        <p:nvSpPr>
          <p:cNvPr id="3" name="Slide Number Placeholder 2">
            <a:extLst>
              <a:ext uri="{FF2B5EF4-FFF2-40B4-BE49-F238E27FC236}">
                <a16:creationId xmlns:a16="http://schemas.microsoft.com/office/drawing/2014/main" id="{8F26F7E1-A011-4B36-9238-D8CCEBD31E09}"/>
              </a:ext>
            </a:extLst>
          </p:cNvPr>
          <p:cNvSpPr>
            <a:spLocks noGrp="1"/>
          </p:cNvSpPr>
          <p:nvPr>
            <p:ph type="sldNum" sz="quarter" idx="10"/>
          </p:nvPr>
        </p:nvSpPr>
        <p:spPr/>
        <p:txBody>
          <a:bodyPr/>
          <a:lstStyle/>
          <a:p>
            <a:r>
              <a:rPr lang="en-US" dirty="0"/>
              <a:t>Page </a:t>
            </a:r>
            <a:fld id="{5CEB1954-798B-554E-B8B4-F1895C4D5BFC}" type="slidenum">
              <a:rPr lang="en-US" smtClean="0"/>
              <a:pPr/>
              <a:t>12</a:t>
            </a:fld>
            <a:r>
              <a:rPr lang="en-US" dirty="0"/>
              <a:t> | © Smithers, 2019</a:t>
            </a:r>
          </a:p>
        </p:txBody>
      </p:sp>
      <p:sp>
        <p:nvSpPr>
          <p:cNvPr id="4" name="Title 3">
            <a:extLst>
              <a:ext uri="{FF2B5EF4-FFF2-40B4-BE49-F238E27FC236}">
                <a16:creationId xmlns:a16="http://schemas.microsoft.com/office/drawing/2014/main" id="{2A6603AF-C5E4-4AB5-9820-32BDC9F6E8BB}"/>
              </a:ext>
            </a:extLst>
          </p:cNvPr>
          <p:cNvSpPr>
            <a:spLocks noGrp="1"/>
          </p:cNvSpPr>
          <p:nvPr>
            <p:ph type="title"/>
          </p:nvPr>
        </p:nvSpPr>
        <p:spPr/>
        <p:txBody>
          <a:bodyPr/>
          <a:lstStyle/>
          <a:p>
            <a:r>
              <a:rPr lang="en-US" b="1" dirty="0"/>
              <a:t>SQA92</a:t>
            </a:r>
          </a:p>
        </p:txBody>
      </p:sp>
    </p:spTree>
    <p:extLst>
      <p:ext uri="{BB962C8B-B14F-4D97-AF65-F5344CB8AC3E}">
        <p14:creationId xmlns:p14="http://schemas.microsoft.com/office/powerpoint/2010/main" val="19505672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15DDF82-FCC5-460C-B95C-3D650EB63E1C}"/>
              </a:ext>
            </a:extLst>
          </p:cNvPr>
          <p:cNvSpPr>
            <a:spLocks noGrp="1"/>
          </p:cNvSpPr>
          <p:nvPr>
            <p:ph idx="1"/>
          </p:nvPr>
        </p:nvSpPr>
        <p:spPr>
          <a:xfrm>
            <a:off x="620486" y="1614858"/>
            <a:ext cx="10733314" cy="4735969"/>
          </a:xfrm>
        </p:spPr>
        <p:txBody>
          <a:bodyPr/>
          <a:lstStyle/>
          <a:p>
            <a:r>
              <a:rPr lang="en-US" b="1" dirty="0"/>
              <a:t>Audit duration not matching SQAs CQAM16 tables.</a:t>
            </a:r>
          </a:p>
          <a:p>
            <a:r>
              <a:rPr lang="en-US" b="1" dirty="0"/>
              <a:t>Audit duration reduction not shown and justified.</a:t>
            </a:r>
          </a:p>
          <a:p>
            <a:r>
              <a:rPr lang="en-US" b="1" dirty="0"/>
              <a:t>Correlation of processes does not match CRW.</a:t>
            </a:r>
          </a:p>
          <a:p>
            <a:r>
              <a:rPr lang="en-US" b="1" dirty="0"/>
              <a:t>Missing ICT documents and/or required verbiage in plan and report.</a:t>
            </a:r>
          </a:p>
          <a:p>
            <a:r>
              <a:rPr lang="en-US" b="1" dirty="0"/>
              <a:t>Missing justification for non-applicable clauses.</a:t>
            </a:r>
          </a:p>
          <a:p>
            <a:r>
              <a:rPr lang="en-US" b="1" dirty="0"/>
              <a:t>No justification for all shifts not being audited.</a:t>
            </a:r>
          </a:p>
          <a:p>
            <a:r>
              <a:rPr lang="en-US" b="1" dirty="0"/>
              <a:t>No justification for less than 15% audit time dedicated to design.</a:t>
            </a:r>
          </a:p>
          <a:p>
            <a:r>
              <a:rPr lang="en-US" b="1" dirty="0"/>
              <a:t>Recertification tables not completed in SQA05 Universal Check Sheets.</a:t>
            </a:r>
          </a:p>
          <a:p>
            <a:r>
              <a:rPr lang="en-US" b="1" dirty="0"/>
              <a:t>Multi-site related information: sites audit, duration per site, employees per site, attached SQA92.</a:t>
            </a:r>
          </a:p>
          <a:p>
            <a:r>
              <a:rPr lang="en-US" b="1" dirty="0"/>
              <a:t>With or without Design.</a:t>
            </a:r>
          </a:p>
          <a:p>
            <a:r>
              <a:rPr lang="en-US" b="1" dirty="0"/>
              <a:t>Complexity.</a:t>
            </a:r>
          </a:p>
        </p:txBody>
      </p:sp>
      <p:sp>
        <p:nvSpPr>
          <p:cNvPr id="3" name="Slide Number Placeholder 2">
            <a:extLst>
              <a:ext uri="{FF2B5EF4-FFF2-40B4-BE49-F238E27FC236}">
                <a16:creationId xmlns:a16="http://schemas.microsoft.com/office/drawing/2014/main" id="{8F26F7E1-A011-4B36-9238-D8CCEBD31E09}"/>
              </a:ext>
            </a:extLst>
          </p:cNvPr>
          <p:cNvSpPr>
            <a:spLocks noGrp="1"/>
          </p:cNvSpPr>
          <p:nvPr>
            <p:ph type="sldNum" sz="quarter" idx="10"/>
          </p:nvPr>
        </p:nvSpPr>
        <p:spPr/>
        <p:txBody>
          <a:bodyPr/>
          <a:lstStyle/>
          <a:p>
            <a:r>
              <a:rPr lang="en-US" dirty="0"/>
              <a:t>Page </a:t>
            </a:r>
            <a:fld id="{5CEB1954-798B-554E-B8B4-F1895C4D5BFC}" type="slidenum">
              <a:rPr lang="en-US" smtClean="0"/>
              <a:pPr/>
              <a:t>13</a:t>
            </a:fld>
            <a:r>
              <a:rPr lang="en-US" dirty="0"/>
              <a:t> | © Smithers, 2019</a:t>
            </a:r>
          </a:p>
        </p:txBody>
      </p:sp>
      <p:sp>
        <p:nvSpPr>
          <p:cNvPr id="4" name="Title 3">
            <a:extLst>
              <a:ext uri="{FF2B5EF4-FFF2-40B4-BE49-F238E27FC236}">
                <a16:creationId xmlns:a16="http://schemas.microsoft.com/office/drawing/2014/main" id="{2A6603AF-C5E4-4AB5-9820-32BDC9F6E8BB}"/>
              </a:ext>
            </a:extLst>
          </p:cNvPr>
          <p:cNvSpPr>
            <a:spLocks noGrp="1"/>
          </p:cNvSpPr>
          <p:nvPr>
            <p:ph type="title"/>
          </p:nvPr>
        </p:nvSpPr>
        <p:spPr>
          <a:xfrm>
            <a:off x="620486" y="732908"/>
            <a:ext cx="10733314" cy="881950"/>
          </a:xfrm>
        </p:spPr>
        <p:txBody>
          <a:bodyPr/>
          <a:lstStyle/>
          <a:p>
            <a:r>
              <a:rPr lang="en-US" dirty="0"/>
              <a:t> </a:t>
            </a:r>
            <a:r>
              <a:rPr lang="en-US" b="1" dirty="0"/>
              <a:t>ECP Review Comments</a:t>
            </a:r>
          </a:p>
        </p:txBody>
      </p:sp>
      <p:pic>
        <p:nvPicPr>
          <p:cNvPr id="6" name="Picture 5" descr="A picture containing text&#10;&#10;Description automatically generated">
            <a:extLst>
              <a:ext uri="{FF2B5EF4-FFF2-40B4-BE49-F238E27FC236}">
                <a16:creationId xmlns:a16="http://schemas.microsoft.com/office/drawing/2014/main" id="{13D20AD5-B564-49DA-A30B-88CFFEAF3DE1}"/>
              </a:ext>
            </a:extLst>
          </p:cNvPr>
          <p:cNvPicPr>
            <a:picLocks noChangeAspect="1"/>
          </p:cNvPicPr>
          <p:nvPr/>
        </p:nvPicPr>
        <p:blipFill>
          <a:blip r:embed="rId2"/>
          <a:stretch>
            <a:fillRect/>
          </a:stretch>
        </p:blipFill>
        <p:spPr>
          <a:xfrm>
            <a:off x="7754473" y="1173883"/>
            <a:ext cx="3962743" cy="3353091"/>
          </a:xfrm>
          <a:prstGeom prst="rect">
            <a:avLst/>
          </a:prstGeom>
        </p:spPr>
      </p:pic>
    </p:spTree>
    <p:extLst>
      <p:ext uri="{BB962C8B-B14F-4D97-AF65-F5344CB8AC3E}">
        <p14:creationId xmlns:p14="http://schemas.microsoft.com/office/powerpoint/2010/main" val="1729285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C8A5417-F637-4B8E-A983-5836D52301C9}"/>
              </a:ext>
            </a:extLst>
          </p:cNvPr>
          <p:cNvSpPr>
            <a:spLocks noGrp="1"/>
          </p:cNvSpPr>
          <p:nvPr>
            <p:ph idx="1"/>
          </p:nvPr>
        </p:nvSpPr>
        <p:spPr>
          <a:xfrm>
            <a:off x="620486" y="2024486"/>
            <a:ext cx="10733314" cy="1902674"/>
          </a:xfrm>
        </p:spPr>
        <p:txBody>
          <a:bodyPr>
            <a:normAutofit fontScale="92500" lnSpcReduction="10000"/>
          </a:bodyPr>
          <a:lstStyle/>
          <a:p>
            <a:r>
              <a:rPr lang="en-US" sz="2400" b="1" dirty="0"/>
              <a:t>NCs – Notify the OSCs if there are Major NCs written.</a:t>
            </a:r>
          </a:p>
          <a:p>
            <a:r>
              <a:rPr lang="en-US" sz="2400" b="1" dirty="0"/>
              <a:t>Name and Address Changes – These require additional documentation that has to be signed by the client.  Please notify the OSCs if occurring so the documents can be prepared and sent.</a:t>
            </a:r>
          </a:p>
          <a:p>
            <a:r>
              <a:rPr lang="en-US" sz="2400" b="1" dirty="0"/>
              <a:t>Please provide the next scheduled audit date.</a:t>
            </a:r>
          </a:p>
          <a:p>
            <a:r>
              <a:rPr lang="en-US" sz="2400" b="1" dirty="0"/>
              <a:t>Enter Audit time in your reports</a:t>
            </a:r>
            <a:r>
              <a:rPr lang="en-US" dirty="0"/>
              <a:t>.</a:t>
            </a:r>
          </a:p>
          <a:p>
            <a:endParaRPr lang="en-US" dirty="0"/>
          </a:p>
          <a:p>
            <a:endParaRPr lang="en-US" dirty="0"/>
          </a:p>
        </p:txBody>
      </p:sp>
      <p:sp>
        <p:nvSpPr>
          <p:cNvPr id="3" name="Slide Number Placeholder 2">
            <a:extLst>
              <a:ext uri="{FF2B5EF4-FFF2-40B4-BE49-F238E27FC236}">
                <a16:creationId xmlns:a16="http://schemas.microsoft.com/office/drawing/2014/main" id="{89226BE5-69ED-43E7-B63E-D90DC6C81A95}"/>
              </a:ext>
            </a:extLst>
          </p:cNvPr>
          <p:cNvSpPr>
            <a:spLocks noGrp="1"/>
          </p:cNvSpPr>
          <p:nvPr>
            <p:ph type="sldNum" sz="quarter" idx="10"/>
          </p:nvPr>
        </p:nvSpPr>
        <p:spPr/>
        <p:txBody>
          <a:bodyPr/>
          <a:lstStyle/>
          <a:p>
            <a:r>
              <a:rPr lang="en-US"/>
              <a:t>Page </a:t>
            </a:r>
            <a:fld id="{5CEB1954-798B-554E-B8B4-F1895C4D5BFC}" type="slidenum">
              <a:rPr lang="en-US" smtClean="0"/>
              <a:pPr/>
              <a:t>14</a:t>
            </a:fld>
            <a:r>
              <a:rPr lang="en-US"/>
              <a:t> | © Smithers, 2019</a:t>
            </a:r>
            <a:endParaRPr lang="en-US" dirty="0"/>
          </a:p>
        </p:txBody>
      </p:sp>
      <p:sp>
        <p:nvSpPr>
          <p:cNvPr id="4" name="Title 3">
            <a:extLst>
              <a:ext uri="{FF2B5EF4-FFF2-40B4-BE49-F238E27FC236}">
                <a16:creationId xmlns:a16="http://schemas.microsoft.com/office/drawing/2014/main" id="{B2ED4304-9371-4141-8C31-9825D8111C0F}"/>
              </a:ext>
            </a:extLst>
          </p:cNvPr>
          <p:cNvSpPr>
            <a:spLocks noGrp="1"/>
          </p:cNvSpPr>
          <p:nvPr>
            <p:ph type="title"/>
          </p:nvPr>
        </p:nvSpPr>
        <p:spPr/>
        <p:txBody>
          <a:bodyPr/>
          <a:lstStyle/>
          <a:p>
            <a:r>
              <a:rPr lang="en-US" dirty="0"/>
              <a:t>OSC Additional Items</a:t>
            </a:r>
          </a:p>
        </p:txBody>
      </p:sp>
      <p:pic>
        <p:nvPicPr>
          <p:cNvPr id="6" name="Picture 5">
            <a:extLst>
              <a:ext uri="{FF2B5EF4-FFF2-40B4-BE49-F238E27FC236}">
                <a16:creationId xmlns:a16="http://schemas.microsoft.com/office/drawing/2014/main" id="{F0A3B9CA-F67A-4647-995E-900F466AB2CA}"/>
              </a:ext>
            </a:extLst>
          </p:cNvPr>
          <p:cNvPicPr>
            <a:picLocks noChangeAspect="1"/>
          </p:cNvPicPr>
          <p:nvPr/>
        </p:nvPicPr>
        <p:blipFill>
          <a:blip r:embed="rId2"/>
          <a:stretch>
            <a:fillRect/>
          </a:stretch>
        </p:blipFill>
        <p:spPr>
          <a:xfrm>
            <a:off x="6096000" y="3505232"/>
            <a:ext cx="5576207" cy="2982622"/>
          </a:xfrm>
          <a:prstGeom prst="rect">
            <a:avLst/>
          </a:prstGeom>
        </p:spPr>
      </p:pic>
      <p:sp>
        <p:nvSpPr>
          <p:cNvPr id="7" name="Arrow: Bent-Up 6">
            <a:extLst>
              <a:ext uri="{FF2B5EF4-FFF2-40B4-BE49-F238E27FC236}">
                <a16:creationId xmlns:a16="http://schemas.microsoft.com/office/drawing/2014/main" id="{F41B4470-6113-44B5-8529-6258A0670463}"/>
              </a:ext>
            </a:extLst>
          </p:cNvPr>
          <p:cNvSpPr/>
          <p:nvPr/>
        </p:nvSpPr>
        <p:spPr>
          <a:xfrm rot="5400000">
            <a:off x="3090400" y="3959323"/>
            <a:ext cx="1896836" cy="2285266"/>
          </a:xfrm>
          <a:prstGeom prst="bentUp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409668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A3D8E84-241B-4C02-A2BD-964E4A1745B4}"/>
              </a:ext>
            </a:extLst>
          </p:cNvPr>
          <p:cNvSpPr>
            <a:spLocks noGrp="1"/>
          </p:cNvSpPr>
          <p:nvPr>
            <p:ph type="sldNum" sz="quarter" idx="10"/>
          </p:nvPr>
        </p:nvSpPr>
        <p:spPr/>
        <p:txBody>
          <a:bodyPr/>
          <a:lstStyle/>
          <a:p>
            <a:r>
              <a:rPr lang="en-US"/>
              <a:t>Page </a:t>
            </a:r>
            <a:fld id="{5CEB1954-798B-554E-B8B4-F1895C4D5BFC}" type="slidenum">
              <a:rPr lang="en-US" smtClean="0"/>
              <a:pPr/>
              <a:t>15</a:t>
            </a:fld>
            <a:r>
              <a:rPr lang="en-US"/>
              <a:t> | © Smithers, 2019</a:t>
            </a:r>
            <a:endParaRPr lang="en-US" dirty="0"/>
          </a:p>
        </p:txBody>
      </p:sp>
      <p:sp>
        <p:nvSpPr>
          <p:cNvPr id="4" name="Title 3">
            <a:extLst>
              <a:ext uri="{FF2B5EF4-FFF2-40B4-BE49-F238E27FC236}">
                <a16:creationId xmlns:a16="http://schemas.microsoft.com/office/drawing/2014/main" id="{0B82389B-2670-411C-9094-2CA3C84FE42E}"/>
              </a:ext>
            </a:extLst>
          </p:cNvPr>
          <p:cNvSpPr>
            <a:spLocks noGrp="1"/>
          </p:cNvSpPr>
          <p:nvPr>
            <p:ph type="title"/>
          </p:nvPr>
        </p:nvSpPr>
        <p:spPr/>
        <p:txBody>
          <a:bodyPr/>
          <a:lstStyle/>
          <a:p>
            <a:r>
              <a:rPr lang="en-US" dirty="0"/>
              <a:t>OSC Additional Items</a:t>
            </a:r>
          </a:p>
        </p:txBody>
      </p:sp>
      <p:pic>
        <p:nvPicPr>
          <p:cNvPr id="5" name="Picture 2">
            <a:extLst>
              <a:ext uri="{FF2B5EF4-FFF2-40B4-BE49-F238E27FC236}">
                <a16:creationId xmlns:a16="http://schemas.microsoft.com/office/drawing/2014/main" id="{BD86085C-0431-4E3C-9D52-DD63E46A6553}"/>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923078" y="4524892"/>
            <a:ext cx="6553200" cy="145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a:extLst>
              <a:ext uri="{FF2B5EF4-FFF2-40B4-BE49-F238E27FC236}">
                <a16:creationId xmlns:a16="http://schemas.microsoft.com/office/drawing/2014/main" id="{5AE21AC3-07DE-44E8-985F-ED37731310C3}"/>
              </a:ext>
            </a:extLst>
          </p:cNvPr>
          <p:cNvSpPr txBox="1"/>
          <p:nvPr/>
        </p:nvSpPr>
        <p:spPr>
          <a:xfrm>
            <a:off x="596284" y="2770566"/>
            <a:ext cx="10999431" cy="1754326"/>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mj-lt"/>
                <a:cs typeface="Calibri Light" panose="020F0302020204030204" pitchFamily="34" charset="0"/>
              </a:rPr>
              <a:t>Use the Templates in BOS for Reports and Plans – these will pull the correct complexity for the client as is listed in BOS.</a:t>
            </a:r>
          </a:p>
          <a:p>
            <a:pPr marL="285750" indent="-285750">
              <a:buFont typeface="Arial" panose="020B0604020202020204" pitchFamily="34" charset="0"/>
              <a:buChar char="•"/>
            </a:pPr>
            <a:r>
              <a:rPr lang="en-US" dirty="0">
                <a:latin typeface="+mj-lt"/>
                <a:cs typeface="Calibri Light" panose="020F0302020204030204" pitchFamily="34" charset="0"/>
              </a:rPr>
              <a:t>Copy Sections 1 &amp; 2 from the Audit Plan to the Report.</a:t>
            </a:r>
          </a:p>
          <a:p>
            <a:pPr marL="285750" indent="-285750">
              <a:buFont typeface="Arial" panose="020B0604020202020204" pitchFamily="34" charset="0"/>
              <a:buChar char="•"/>
            </a:pPr>
            <a:r>
              <a:rPr lang="en-US" dirty="0">
                <a:latin typeface="+mj-lt"/>
              </a:rPr>
              <a:t>Please provide the next scheduled audit date.</a:t>
            </a:r>
          </a:p>
          <a:p>
            <a:pPr marL="285750" indent="-285750">
              <a:buFont typeface="Arial" panose="020B0604020202020204" pitchFamily="34" charset="0"/>
              <a:buChar char="•"/>
            </a:pPr>
            <a:r>
              <a:rPr lang="en-US" sz="1800" dirty="0">
                <a:effectLst/>
                <a:latin typeface="+mj-lt"/>
                <a:ea typeface="Calibri" panose="020F0502020204030204" pitchFamily="34" charset="0"/>
                <a:cs typeface="Calibri Light" panose="020F0302020204030204" pitchFamily="34" charset="0"/>
              </a:rPr>
              <a:t>In Section 3.4 – “All” vs. “Selected.”  All processes for Recertification and Stage 2 audits, Selected processes fo</a:t>
            </a:r>
            <a:r>
              <a:rPr lang="en-US" sz="1800" dirty="0">
                <a:latin typeface="+mj-lt"/>
                <a:ea typeface="Calibri" panose="020F0502020204030204" pitchFamily="34" charset="0"/>
                <a:cs typeface="Calibri Light" panose="020F0302020204030204" pitchFamily="34" charset="0"/>
              </a:rPr>
              <a:t>r Surveillances.</a:t>
            </a:r>
          </a:p>
        </p:txBody>
      </p:sp>
      <p:pic>
        <p:nvPicPr>
          <p:cNvPr id="10" name="Picture 9" descr="A picture containing text&#10;&#10;Description automatically generated">
            <a:extLst>
              <a:ext uri="{FF2B5EF4-FFF2-40B4-BE49-F238E27FC236}">
                <a16:creationId xmlns:a16="http://schemas.microsoft.com/office/drawing/2014/main" id="{401F2627-BE79-4451-BD27-6B8C8884569A}"/>
              </a:ext>
            </a:extLst>
          </p:cNvPr>
          <p:cNvPicPr>
            <a:picLocks noChangeAspect="1"/>
          </p:cNvPicPr>
          <p:nvPr/>
        </p:nvPicPr>
        <p:blipFill>
          <a:blip r:embed="rId3"/>
          <a:stretch>
            <a:fillRect/>
          </a:stretch>
        </p:blipFill>
        <p:spPr>
          <a:xfrm>
            <a:off x="5443609" y="833603"/>
            <a:ext cx="1924858" cy="1936963"/>
          </a:xfrm>
          <a:prstGeom prst="rect">
            <a:avLst/>
          </a:prstGeom>
        </p:spPr>
      </p:pic>
    </p:spTree>
    <p:extLst>
      <p:ext uri="{BB962C8B-B14F-4D97-AF65-F5344CB8AC3E}">
        <p14:creationId xmlns:p14="http://schemas.microsoft.com/office/powerpoint/2010/main" val="2094931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anim calcmode="lin" valueType="num">
                                      <p:cBhvr>
                                        <p:cTn id="8" dur="2000" fill="hold"/>
                                        <p:tgtEl>
                                          <p:spTgt spid="10"/>
                                        </p:tgtEl>
                                        <p:attrNameLst>
                                          <p:attrName>style.rotation</p:attrName>
                                        </p:attrNameLst>
                                      </p:cBhvr>
                                      <p:tavLst>
                                        <p:tav tm="0">
                                          <p:val>
                                            <p:fltVal val="720"/>
                                          </p:val>
                                        </p:tav>
                                        <p:tav tm="100000">
                                          <p:val>
                                            <p:fltVal val="0"/>
                                          </p:val>
                                        </p:tav>
                                      </p:tavLst>
                                    </p:anim>
                                    <p:anim calcmode="lin" valueType="num">
                                      <p:cBhvr>
                                        <p:cTn id="9" dur="2000" fill="hold"/>
                                        <p:tgtEl>
                                          <p:spTgt spid="10"/>
                                        </p:tgtEl>
                                        <p:attrNameLst>
                                          <p:attrName>ppt_h</p:attrName>
                                        </p:attrNameLst>
                                      </p:cBhvr>
                                      <p:tavLst>
                                        <p:tav tm="0">
                                          <p:val>
                                            <p:fltVal val="0"/>
                                          </p:val>
                                        </p:tav>
                                        <p:tav tm="100000">
                                          <p:val>
                                            <p:strVal val="#ppt_h"/>
                                          </p:val>
                                        </p:tav>
                                      </p:tavLst>
                                    </p:anim>
                                    <p:anim calcmode="lin" valueType="num">
                                      <p:cBhvr>
                                        <p:cTn id="10" dur="2000" fill="hold"/>
                                        <p:tgtEl>
                                          <p:spTgt spid="10"/>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CC37E71-BA9E-41F3-97B6-16C6AE4B1C3A}"/>
              </a:ext>
            </a:extLst>
          </p:cNvPr>
          <p:cNvSpPr>
            <a:spLocks noGrp="1"/>
          </p:cNvSpPr>
          <p:nvPr>
            <p:ph idx="1"/>
          </p:nvPr>
        </p:nvSpPr>
        <p:spPr>
          <a:xfrm>
            <a:off x="620486" y="1861458"/>
            <a:ext cx="5822547" cy="4489369"/>
          </a:xfrm>
        </p:spPr>
        <p:txBody>
          <a:bodyPr>
            <a:normAutofit/>
          </a:bodyPr>
          <a:lstStyle/>
          <a:p>
            <a:r>
              <a:rPr lang="en-US" sz="2400" dirty="0"/>
              <a:t>Your BOS Calendar.  PLEASE make sure it is up to date! With all of the reassignments that need to be done – they become next to impossible when calendars constantly have multiple audits on the same day, and </a:t>
            </a:r>
            <a:r>
              <a:rPr lang="en-US" sz="2400" u="sng" dirty="0"/>
              <a:t>days you are not available not blocked off.</a:t>
            </a:r>
          </a:p>
          <a:p>
            <a:r>
              <a:rPr lang="en-US" sz="2800" b="1" dirty="0"/>
              <a:t>PLEASE go through your calendar and make sure it is correct so we can have a clean slate to work with.</a:t>
            </a:r>
          </a:p>
        </p:txBody>
      </p:sp>
      <p:sp>
        <p:nvSpPr>
          <p:cNvPr id="3" name="Slide Number Placeholder 2">
            <a:extLst>
              <a:ext uri="{FF2B5EF4-FFF2-40B4-BE49-F238E27FC236}">
                <a16:creationId xmlns:a16="http://schemas.microsoft.com/office/drawing/2014/main" id="{33274631-738B-4338-86C9-5589D4D07290}"/>
              </a:ext>
            </a:extLst>
          </p:cNvPr>
          <p:cNvSpPr>
            <a:spLocks noGrp="1"/>
          </p:cNvSpPr>
          <p:nvPr>
            <p:ph type="sldNum" sz="quarter" idx="10"/>
          </p:nvPr>
        </p:nvSpPr>
        <p:spPr/>
        <p:txBody>
          <a:bodyPr/>
          <a:lstStyle/>
          <a:p>
            <a:r>
              <a:rPr lang="en-US"/>
              <a:t>Page </a:t>
            </a:r>
            <a:fld id="{5CEB1954-798B-554E-B8B4-F1895C4D5BFC}" type="slidenum">
              <a:rPr lang="en-US" smtClean="0"/>
              <a:pPr/>
              <a:t>16</a:t>
            </a:fld>
            <a:r>
              <a:rPr lang="en-US"/>
              <a:t> | © Smithers, 2019</a:t>
            </a:r>
            <a:endParaRPr lang="en-US" dirty="0"/>
          </a:p>
        </p:txBody>
      </p:sp>
      <p:sp>
        <p:nvSpPr>
          <p:cNvPr id="4" name="Title 3">
            <a:extLst>
              <a:ext uri="{FF2B5EF4-FFF2-40B4-BE49-F238E27FC236}">
                <a16:creationId xmlns:a16="http://schemas.microsoft.com/office/drawing/2014/main" id="{4B679660-747B-4E35-98CF-180FD4C56B77}"/>
              </a:ext>
            </a:extLst>
          </p:cNvPr>
          <p:cNvSpPr>
            <a:spLocks noGrp="1"/>
          </p:cNvSpPr>
          <p:nvPr>
            <p:ph type="title"/>
          </p:nvPr>
        </p:nvSpPr>
        <p:spPr/>
        <p:txBody>
          <a:bodyPr/>
          <a:lstStyle/>
          <a:p>
            <a:r>
              <a:rPr lang="en-US" dirty="0"/>
              <a:t>OSC Additional Items</a:t>
            </a:r>
          </a:p>
        </p:txBody>
      </p:sp>
      <p:pic>
        <p:nvPicPr>
          <p:cNvPr id="6" name="Picture 5" descr="Logo, company name&#10;&#10;Description automatically generated">
            <a:extLst>
              <a:ext uri="{FF2B5EF4-FFF2-40B4-BE49-F238E27FC236}">
                <a16:creationId xmlns:a16="http://schemas.microsoft.com/office/drawing/2014/main" id="{DF360483-2F74-46EF-9513-A35240C57034}"/>
              </a:ext>
            </a:extLst>
          </p:cNvPr>
          <p:cNvPicPr>
            <a:picLocks noChangeAspect="1"/>
          </p:cNvPicPr>
          <p:nvPr/>
        </p:nvPicPr>
        <p:blipFill>
          <a:blip r:embed="rId2"/>
          <a:stretch>
            <a:fillRect/>
          </a:stretch>
        </p:blipFill>
        <p:spPr>
          <a:xfrm>
            <a:off x="6698848" y="1443645"/>
            <a:ext cx="5166582" cy="4343499"/>
          </a:xfrm>
          <a:prstGeom prst="rect">
            <a:avLst/>
          </a:prstGeom>
        </p:spPr>
      </p:pic>
    </p:spTree>
    <p:extLst>
      <p:ext uri="{BB962C8B-B14F-4D97-AF65-F5344CB8AC3E}">
        <p14:creationId xmlns:p14="http://schemas.microsoft.com/office/powerpoint/2010/main" val="21006977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15DDF82-FCC5-460C-B95C-3D650EB63E1C}"/>
              </a:ext>
            </a:extLst>
          </p:cNvPr>
          <p:cNvSpPr>
            <a:spLocks noGrp="1"/>
          </p:cNvSpPr>
          <p:nvPr>
            <p:ph idx="1"/>
          </p:nvPr>
        </p:nvSpPr>
        <p:spPr>
          <a:xfrm>
            <a:off x="620485" y="2109108"/>
            <a:ext cx="10733314" cy="4015984"/>
          </a:xfrm>
        </p:spPr>
        <p:txBody>
          <a:bodyPr>
            <a:normAutofit/>
          </a:bodyPr>
          <a:lstStyle/>
          <a:p>
            <a:pPr marL="0" marR="0">
              <a:spcBef>
                <a:spcPts val="0"/>
              </a:spcBef>
              <a:spcAft>
                <a:spcPts val="0"/>
              </a:spcAft>
            </a:pPr>
            <a:r>
              <a:rPr lang="en-US" sz="2400" b="1" dirty="0">
                <a:effectLst/>
                <a:latin typeface="Calibri Light" panose="020F0302020204030204" pitchFamily="34" charset="0"/>
                <a:ea typeface="Calibri" panose="020F0502020204030204" pitchFamily="34" charset="0"/>
                <a:cs typeface="Calibri Light" panose="020F0302020204030204" pitchFamily="34" charset="0"/>
              </a:rPr>
              <a:t>Notify OSC – Quality Alert will be issued.</a:t>
            </a:r>
          </a:p>
          <a:p>
            <a:pPr marL="0" marR="0">
              <a:spcBef>
                <a:spcPts val="0"/>
              </a:spcBef>
              <a:spcAft>
                <a:spcPts val="0"/>
              </a:spcAft>
            </a:pPr>
            <a:endParaRPr lang="en-US" sz="2400" b="1" dirty="0">
              <a:effectLst/>
              <a:latin typeface="Calibri Light" panose="020F0302020204030204" pitchFamily="34" charset="0"/>
              <a:ea typeface="Calibri" panose="020F0502020204030204" pitchFamily="34" charset="0"/>
              <a:cs typeface="Calibri Light" panose="020F0302020204030204" pitchFamily="34" charset="0"/>
            </a:endParaRPr>
          </a:p>
          <a:p>
            <a:pPr marL="0" marR="0">
              <a:spcBef>
                <a:spcPts val="0"/>
              </a:spcBef>
              <a:spcAft>
                <a:spcPts val="0"/>
              </a:spcAft>
            </a:pPr>
            <a:r>
              <a:rPr lang="en-US" sz="2400" b="1" dirty="0">
                <a:effectLst/>
                <a:latin typeface="Calibri Light" panose="020F0302020204030204" pitchFamily="34" charset="0"/>
                <a:ea typeface="Calibri" panose="020F0502020204030204" pitchFamily="34" charset="0"/>
                <a:cs typeface="Calibri Light" panose="020F0302020204030204" pitchFamily="34" charset="0"/>
              </a:rPr>
              <a:t>If you are going on-site, Special Audit needs scheduled in BOS.</a:t>
            </a:r>
          </a:p>
          <a:p>
            <a:pPr marL="914400" lvl="2">
              <a:spcBef>
                <a:spcPts val="0"/>
              </a:spcBef>
            </a:pPr>
            <a:r>
              <a:rPr lang="en-US" sz="2400" b="1" dirty="0">
                <a:latin typeface="Calibri Light" panose="020F0302020204030204" pitchFamily="34" charset="0"/>
                <a:ea typeface="Calibri" panose="020F0502020204030204" pitchFamily="34" charset="0"/>
                <a:cs typeface="Calibri Light" panose="020F0302020204030204" pitchFamily="34" charset="0"/>
              </a:rPr>
              <a:t>Should have an audit plan.  You can scale down the template but needs to outline the audit activities.</a:t>
            </a:r>
            <a:endParaRPr lang="en-US" sz="2400" b="1" dirty="0">
              <a:effectLst/>
              <a:latin typeface="Calibri Light" panose="020F0302020204030204" pitchFamily="34" charset="0"/>
              <a:ea typeface="Calibri" panose="020F0502020204030204" pitchFamily="34" charset="0"/>
              <a:cs typeface="Calibri Light" panose="020F0302020204030204" pitchFamily="34" charset="0"/>
            </a:endParaRPr>
          </a:p>
          <a:p>
            <a:pPr marL="0" marR="0">
              <a:spcBef>
                <a:spcPts val="0"/>
              </a:spcBef>
              <a:spcAft>
                <a:spcPts val="0"/>
              </a:spcAft>
            </a:pPr>
            <a:endParaRPr lang="en-US" sz="2400" b="1" dirty="0">
              <a:latin typeface="Calibri Light" panose="020F0302020204030204" pitchFamily="34" charset="0"/>
              <a:ea typeface="Calibri" panose="020F0502020204030204" pitchFamily="34" charset="0"/>
              <a:cs typeface="Calibri Light" panose="020F0302020204030204" pitchFamily="34" charset="0"/>
            </a:endParaRPr>
          </a:p>
          <a:p>
            <a:pPr marL="0" marR="0">
              <a:spcBef>
                <a:spcPts val="0"/>
              </a:spcBef>
              <a:spcAft>
                <a:spcPts val="0"/>
              </a:spcAft>
            </a:pPr>
            <a:r>
              <a:rPr lang="en-US" sz="2400" b="1" dirty="0">
                <a:effectLst/>
                <a:latin typeface="Calibri Light" panose="020F0302020204030204" pitchFamily="34" charset="0"/>
                <a:ea typeface="Calibri" panose="020F0502020204030204" pitchFamily="34" charset="0"/>
                <a:cs typeface="Calibri Light" panose="020F0302020204030204" pitchFamily="34" charset="0"/>
              </a:rPr>
              <a:t>Off-site closure – Zoom or documentation review must have office approval.</a:t>
            </a:r>
          </a:p>
          <a:p>
            <a:pPr marL="914400" lvl="2">
              <a:spcBef>
                <a:spcPts val="0"/>
              </a:spcBef>
            </a:pPr>
            <a:r>
              <a:rPr lang="en-US" sz="2400" b="1" dirty="0">
                <a:latin typeface="Calibri Light" panose="020F0302020204030204" pitchFamily="34" charset="0"/>
                <a:ea typeface="Calibri" panose="020F0502020204030204" pitchFamily="34" charset="0"/>
                <a:cs typeface="Calibri Light" panose="020F0302020204030204" pitchFamily="34" charset="0"/>
              </a:rPr>
              <a:t>Approval needs to be added to audit report.</a:t>
            </a:r>
          </a:p>
          <a:p>
            <a:pPr marL="914400" lvl="2">
              <a:spcBef>
                <a:spcPts val="0"/>
              </a:spcBef>
            </a:pPr>
            <a:r>
              <a:rPr lang="en-US" sz="2400" b="1" dirty="0">
                <a:effectLst/>
                <a:latin typeface="Calibri Light" panose="020F0302020204030204" pitchFamily="34" charset="0"/>
                <a:ea typeface="Calibri" panose="020F0502020204030204" pitchFamily="34" charset="0"/>
                <a:cs typeface="Calibri Light" panose="020F0302020204030204" pitchFamily="34" charset="0"/>
              </a:rPr>
              <a:t>Preference is to use Zoom </a:t>
            </a:r>
            <a:r>
              <a:rPr lang="en-US" sz="2400" b="1" dirty="0">
                <a:latin typeface="Calibri Light" panose="020F0302020204030204" pitchFamily="34" charset="0"/>
                <a:ea typeface="Calibri" panose="020F0502020204030204" pitchFamily="34" charset="0"/>
                <a:cs typeface="Calibri Light" panose="020F0302020204030204" pitchFamily="34" charset="0"/>
              </a:rPr>
              <a:t>to still have client interaction to review implemented corrective actions.</a:t>
            </a:r>
            <a:endParaRPr lang="en-US" sz="2400" b="1" dirty="0">
              <a:effectLst/>
              <a:latin typeface="Calibri Light" panose="020F0302020204030204" pitchFamily="34" charset="0"/>
              <a:ea typeface="Calibri" panose="020F0502020204030204" pitchFamily="34" charset="0"/>
              <a:cs typeface="Calibri Light" panose="020F0302020204030204" pitchFamily="34" charset="0"/>
            </a:endParaRPr>
          </a:p>
          <a:p>
            <a:pPr marL="0" indent="0">
              <a:buNone/>
            </a:pPr>
            <a:endParaRPr lang="en-US" dirty="0"/>
          </a:p>
        </p:txBody>
      </p:sp>
      <p:sp>
        <p:nvSpPr>
          <p:cNvPr id="3" name="Slide Number Placeholder 2">
            <a:extLst>
              <a:ext uri="{FF2B5EF4-FFF2-40B4-BE49-F238E27FC236}">
                <a16:creationId xmlns:a16="http://schemas.microsoft.com/office/drawing/2014/main" id="{8F26F7E1-A011-4B36-9238-D8CCEBD31E09}"/>
              </a:ext>
            </a:extLst>
          </p:cNvPr>
          <p:cNvSpPr>
            <a:spLocks noGrp="1"/>
          </p:cNvSpPr>
          <p:nvPr>
            <p:ph type="sldNum" sz="quarter" idx="10"/>
          </p:nvPr>
        </p:nvSpPr>
        <p:spPr/>
        <p:txBody>
          <a:bodyPr/>
          <a:lstStyle/>
          <a:p>
            <a:r>
              <a:rPr lang="en-US" dirty="0"/>
              <a:t>Page </a:t>
            </a:r>
            <a:fld id="{5CEB1954-798B-554E-B8B4-F1895C4D5BFC}" type="slidenum">
              <a:rPr lang="en-US" smtClean="0"/>
              <a:pPr/>
              <a:t>17</a:t>
            </a:fld>
            <a:r>
              <a:rPr lang="en-US" dirty="0"/>
              <a:t> | © Smithers, 2019</a:t>
            </a:r>
          </a:p>
        </p:txBody>
      </p:sp>
      <p:sp>
        <p:nvSpPr>
          <p:cNvPr id="4" name="Title 3">
            <a:extLst>
              <a:ext uri="{FF2B5EF4-FFF2-40B4-BE49-F238E27FC236}">
                <a16:creationId xmlns:a16="http://schemas.microsoft.com/office/drawing/2014/main" id="{2A6603AF-C5E4-4AB5-9820-32BDC9F6E8BB}"/>
              </a:ext>
            </a:extLst>
          </p:cNvPr>
          <p:cNvSpPr>
            <a:spLocks noGrp="1"/>
          </p:cNvSpPr>
          <p:nvPr>
            <p:ph type="title"/>
          </p:nvPr>
        </p:nvSpPr>
        <p:spPr/>
        <p:txBody>
          <a:bodyPr/>
          <a:lstStyle/>
          <a:p>
            <a:r>
              <a:rPr lang="en-US" dirty="0"/>
              <a:t>Major NCRs</a:t>
            </a:r>
          </a:p>
        </p:txBody>
      </p:sp>
    </p:spTree>
    <p:extLst>
      <p:ext uri="{BB962C8B-B14F-4D97-AF65-F5344CB8AC3E}">
        <p14:creationId xmlns:p14="http://schemas.microsoft.com/office/powerpoint/2010/main" val="26114628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15DDF82-FCC5-460C-B95C-3D650EB63E1C}"/>
              </a:ext>
            </a:extLst>
          </p:cNvPr>
          <p:cNvSpPr>
            <a:spLocks noGrp="1"/>
          </p:cNvSpPr>
          <p:nvPr>
            <p:ph idx="1"/>
          </p:nvPr>
        </p:nvSpPr>
        <p:spPr/>
        <p:txBody>
          <a:bodyPr/>
          <a:lstStyle/>
          <a:p>
            <a:r>
              <a:rPr lang="en-US" sz="2400" b="1" dirty="0"/>
              <a:t>IAF Mandatory documents can be found on the internet by searching IAF Mandatory Documents by going to the IAF website &gt; publication &gt; IAF documents on that page select Mandatory Documents (</a:t>
            </a:r>
            <a:r>
              <a:rPr lang="en-US" sz="2400" b="1"/>
              <a:t>MD series)</a:t>
            </a:r>
            <a:endParaRPr lang="en-US" dirty="0"/>
          </a:p>
          <a:p>
            <a:endParaRPr lang="en-US" dirty="0"/>
          </a:p>
          <a:p>
            <a:pPr lvl="1"/>
            <a:r>
              <a:rPr lang="en-US" sz="2400" b="1" dirty="0"/>
              <a:t>Common documents referenced:</a:t>
            </a:r>
          </a:p>
          <a:p>
            <a:pPr lvl="2"/>
            <a:r>
              <a:rPr lang="en-US" sz="2400" b="1" dirty="0"/>
              <a:t>IAF MD1 - Multi-sites</a:t>
            </a:r>
          </a:p>
          <a:p>
            <a:pPr lvl="2"/>
            <a:r>
              <a:rPr lang="en-US" sz="2400" b="1" dirty="0"/>
              <a:t>IAF MD2 - Certificate Transfer</a:t>
            </a:r>
          </a:p>
          <a:p>
            <a:pPr lvl="2"/>
            <a:r>
              <a:rPr lang="en-US" sz="2400" b="1" dirty="0"/>
              <a:t>IAF MD5 - Determining Audit Duration</a:t>
            </a:r>
          </a:p>
          <a:p>
            <a:pPr lvl="2"/>
            <a:r>
              <a:rPr lang="en-US" sz="2400" b="1" dirty="0"/>
              <a:t>IAF MD9 - Medical Devices</a:t>
            </a:r>
          </a:p>
          <a:p>
            <a:pPr lvl="2"/>
            <a:r>
              <a:rPr lang="en-US" sz="2400" b="1" dirty="0"/>
              <a:t>IAF MD22 - 45001</a:t>
            </a:r>
          </a:p>
        </p:txBody>
      </p:sp>
      <p:sp>
        <p:nvSpPr>
          <p:cNvPr id="3" name="Slide Number Placeholder 2">
            <a:extLst>
              <a:ext uri="{FF2B5EF4-FFF2-40B4-BE49-F238E27FC236}">
                <a16:creationId xmlns:a16="http://schemas.microsoft.com/office/drawing/2014/main" id="{8F26F7E1-A011-4B36-9238-D8CCEBD31E09}"/>
              </a:ext>
            </a:extLst>
          </p:cNvPr>
          <p:cNvSpPr>
            <a:spLocks noGrp="1"/>
          </p:cNvSpPr>
          <p:nvPr>
            <p:ph type="sldNum" sz="quarter" idx="10"/>
          </p:nvPr>
        </p:nvSpPr>
        <p:spPr/>
        <p:txBody>
          <a:bodyPr/>
          <a:lstStyle/>
          <a:p>
            <a:r>
              <a:rPr lang="en-US" dirty="0"/>
              <a:t>Page </a:t>
            </a:r>
            <a:fld id="{5CEB1954-798B-554E-B8B4-F1895C4D5BFC}" type="slidenum">
              <a:rPr lang="en-US" smtClean="0"/>
              <a:pPr/>
              <a:t>18</a:t>
            </a:fld>
            <a:r>
              <a:rPr lang="en-US" dirty="0"/>
              <a:t> | © Smithers, 2019</a:t>
            </a:r>
          </a:p>
        </p:txBody>
      </p:sp>
      <p:sp>
        <p:nvSpPr>
          <p:cNvPr id="4" name="Title 3">
            <a:extLst>
              <a:ext uri="{FF2B5EF4-FFF2-40B4-BE49-F238E27FC236}">
                <a16:creationId xmlns:a16="http://schemas.microsoft.com/office/drawing/2014/main" id="{2A6603AF-C5E4-4AB5-9820-32BDC9F6E8BB}"/>
              </a:ext>
            </a:extLst>
          </p:cNvPr>
          <p:cNvSpPr>
            <a:spLocks noGrp="1"/>
          </p:cNvSpPr>
          <p:nvPr>
            <p:ph type="title"/>
          </p:nvPr>
        </p:nvSpPr>
        <p:spPr/>
        <p:txBody>
          <a:bodyPr/>
          <a:lstStyle/>
          <a:p>
            <a:r>
              <a:rPr lang="en-US" dirty="0"/>
              <a:t> </a:t>
            </a:r>
            <a:r>
              <a:rPr lang="en-US" b="1" dirty="0"/>
              <a:t>Additional Information</a:t>
            </a:r>
            <a:endParaRPr lang="en-US" dirty="0"/>
          </a:p>
        </p:txBody>
      </p:sp>
      <p:pic>
        <p:nvPicPr>
          <p:cNvPr id="6" name="Picture 5" descr="A picture containing icon&#10;&#10;Description automatically generated">
            <a:extLst>
              <a:ext uri="{FF2B5EF4-FFF2-40B4-BE49-F238E27FC236}">
                <a16:creationId xmlns:a16="http://schemas.microsoft.com/office/drawing/2014/main" id="{61DA45A3-ED68-4DF0-A3C9-C14B55BA9430}"/>
              </a:ext>
            </a:extLst>
          </p:cNvPr>
          <p:cNvPicPr>
            <a:picLocks noChangeAspect="1"/>
          </p:cNvPicPr>
          <p:nvPr/>
        </p:nvPicPr>
        <p:blipFill>
          <a:blip r:embed="rId2"/>
          <a:stretch>
            <a:fillRect/>
          </a:stretch>
        </p:blipFill>
        <p:spPr>
          <a:xfrm>
            <a:off x="8577469" y="2960293"/>
            <a:ext cx="2656105" cy="292786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476759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D71C1A8-3474-4D0F-B595-FF7E2AB8E336}"/>
              </a:ext>
            </a:extLst>
          </p:cNvPr>
          <p:cNvSpPr txBox="1"/>
          <p:nvPr/>
        </p:nvSpPr>
        <p:spPr>
          <a:xfrm>
            <a:off x="3460033" y="2921168"/>
            <a:ext cx="4118994" cy="1015663"/>
          </a:xfrm>
          <a:prstGeom prst="rect">
            <a:avLst/>
          </a:prstGeom>
          <a:noFill/>
        </p:spPr>
        <p:txBody>
          <a:bodyPr wrap="square" rtlCol="0">
            <a:spAutoFit/>
          </a:bodyPr>
          <a:lstStyle/>
          <a:p>
            <a:r>
              <a:rPr lang="en-US" sz="6000" dirty="0"/>
              <a:t>Thank You!</a:t>
            </a:r>
          </a:p>
        </p:txBody>
      </p:sp>
      <p:pic>
        <p:nvPicPr>
          <p:cNvPr id="4" name="Picture 3" descr="A picture containing yellow, toy&#10;&#10;Description automatically generated">
            <a:extLst>
              <a:ext uri="{FF2B5EF4-FFF2-40B4-BE49-F238E27FC236}">
                <a16:creationId xmlns:a16="http://schemas.microsoft.com/office/drawing/2014/main" id="{DBC69E6C-D54E-464B-8DD9-7CF0778D64E1}"/>
              </a:ext>
            </a:extLst>
          </p:cNvPr>
          <p:cNvPicPr>
            <a:picLocks noChangeAspect="1"/>
          </p:cNvPicPr>
          <p:nvPr/>
        </p:nvPicPr>
        <p:blipFill>
          <a:blip r:embed="rId2"/>
          <a:stretch>
            <a:fillRect/>
          </a:stretch>
        </p:blipFill>
        <p:spPr>
          <a:xfrm>
            <a:off x="8365309" y="1290909"/>
            <a:ext cx="2756578" cy="5027128"/>
          </a:xfrm>
          <a:prstGeom prst="rect">
            <a:avLst/>
          </a:prstGeom>
        </p:spPr>
      </p:pic>
    </p:spTree>
    <p:extLst>
      <p:ext uri="{BB962C8B-B14F-4D97-AF65-F5344CB8AC3E}">
        <p14:creationId xmlns:p14="http://schemas.microsoft.com/office/powerpoint/2010/main" val="3965290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01A72F6-B2BE-AD42-9D65-F97FAD0036B6}"/>
              </a:ext>
            </a:extLst>
          </p:cNvPr>
          <p:cNvSpPr>
            <a:spLocks noGrp="1"/>
          </p:cNvSpPr>
          <p:nvPr>
            <p:ph type="sldNum" sz="quarter" idx="10"/>
          </p:nvPr>
        </p:nvSpPr>
        <p:spPr/>
        <p:txBody>
          <a:bodyPr/>
          <a:lstStyle/>
          <a:p>
            <a:r>
              <a:rPr lang="en-US" dirty="0"/>
              <a:t>Page </a:t>
            </a:r>
            <a:fld id="{5CEB1954-798B-554E-B8B4-F1895C4D5BFC}" type="slidenum">
              <a:rPr lang="en-US" smtClean="0"/>
              <a:pPr/>
              <a:t>2</a:t>
            </a:fld>
            <a:r>
              <a:rPr lang="en-US" dirty="0"/>
              <a:t> | © Smithers, 2019</a:t>
            </a:r>
          </a:p>
        </p:txBody>
      </p:sp>
      <p:sp>
        <p:nvSpPr>
          <p:cNvPr id="4" name="Title 3">
            <a:extLst>
              <a:ext uri="{FF2B5EF4-FFF2-40B4-BE49-F238E27FC236}">
                <a16:creationId xmlns:a16="http://schemas.microsoft.com/office/drawing/2014/main" id="{2346DA66-6701-1140-9C1F-0ED83D0AF04B}"/>
              </a:ext>
            </a:extLst>
          </p:cNvPr>
          <p:cNvSpPr>
            <a:spLocks noGrp="1"/>
          </p:cNvSpPr>
          <p:nvPr>
            <p:ph type="title"/>
          </p:nvPr>
        </p:nvSpPr>
        <p:spPr>
          <a:xfrm>
            <a:off x="620486" y="913883"/>
            <a:ext cx="10733314" cy="584164"/>
          </a:xfrm>
        </p:spPr>
        <p:txBody>
          <a:bodyPr>
            <a:noAutofit/>
          </a:bodyPr>
          <a:lstStyle/>
          <a:p>
            <a:br>
              <a:rPr lang="en-US" b="1" dirty="0"/>
            </a:br>
            <a:r>
              <a:rPr lang="en-US" b="1" dirty="0"/>
              <a:t>  ISO Sector Track 2 Agenda</a:t>
            </a:r>
          </a:p>
        </p:txBody>
      </p:sp>
      <p:sp>
        <p:nvSpPr>
          <p:cNvPr id="6" name="Content Placeholder 5">
            <a:extLst>
              <a:ext uri="{FF2B5EF4-FFF2-40B4-BE49-F238E27FC236}">
                <a16:creationId xmlns:a16="http://schemas.microsoft.com/office/drawing/2014/main" id="{CF1E60B5-8077-451A-8AEF-5A8003FE2DC3}"/>
              </a:ext>
            </a:extLst>
          </p:cNvPr>
          <p:cNvSpPr>
            <a:spLocks noGrp="1"/>
          </p:cNvSpPr>
          <p:nvPr>
            <p:ph idx="1"/>
          </p:nvPr>
        </p:nvSpPr>
        <p:spPr>
          <a:xfrm>
            <a:off x="796954" y="1952624"/>
            <a:ext cx="10556846" cy="4398203"/>
          </a:xfrm>
        </p:spPr>
        <p:txBody>
          <a:bodyPr/>
          <a:lstStyle/>
          <a:p>
            <a:pPr marL="0" marR="0">
              <a:lnSpc>
                <a:spcPct val="107000"/>
              </a:lnSpc>
              <a:spcBef>
                <a:spcPts val="0"/>
              </a:spcBef>
              <a:spcAft>
                <a:spcPts val="800"/>
              </a:spcAft>
            </a:pPr>
            <a:r>
              <a:rPr lang="en-US" sz="2400" b="1" dirty="0">
                <a:effectLst/>
                <a:ea typeface="Calibri" panose="020F0502020204030204" pitchFamily="34" charset="0"/>
                <a:cs typeface="Times New Roman" panose="02020603050405020304" pitchFamily="18" charset="0"/>
              </a:rPr>
              <a:t>ICT Policy </a:t>
            </a:r>
          </a:p>
          <a:p>
            <a:pPr marL="914400" lvl="2">
              <a:lnSpc>
                <a:spcPct val="107000"/>
              </a:lnSpc>
              <a:spcBef>
                <a:spcPts val="0"/>
              </a:spcBef>
              <a:spcAft>
                <a:spcPts val="800"/>
              </a:spcAft>
            </a:pPr>
            <a:r>
              <a:rPr lang="en-US" b="1" dirty="0">
                <a:effectLst/>
                <a:latin typeface="Calibri Light" panose="020F0302020204030204" pitchFamily="34" charset="0"/>
                <a:ea typeface="Calibri" panose="020F0502020204030204" pitchFamily="34" charset="0"/>
                <a:cs typeface="Calibri Light" panose="020F0302020204030204" pitchFamily="34" charset="0"/>
              </a:rPr>
              <a:t>Risks and Concerns</a:t>
            </a:r>
          </a:p>
          <a:p>
            <a:pPr marL="0" marR="0">
              <a:lnSpc>
                <a:spcPct val="107000"/>
              </a:lnSpc>
              <a:spcBef>
                <a:spcPts val="0"/>
              </a:spcBef>
              <a:spcAft>
                <a:spcPts val="800"/>
              </a:spcAft>
            </a:pPr>
            <a:r>
              <a:rPr lang="en-US" sz="2400" b="1" dirty="0">
                <a:effectLst/>
                <a:latin typeface="Calibri Light" panose="020F0302020204030204" pitchFamily="34" charset="0"/>
                <a:ea typeface="Calibri" panose="020F0502020204030204" pitchFamily="34" charset="0"/>
                <a:cs typeface="Calibri Light" panose="020F0302020204030204" pitchFamily="34" charset="0"/>
              </a:rPr>
              <a:t>Outsourced Processes</a:t>
            </a:r>
          </a:p>
          <a:p>
            <a:pPr marL="914400" lvl="2">
              <a:lnSpc>
                <a:spcPct val="107000"/>
              </a:lnSpc>
              <a:spcBef>
                <a:spcPts val="0"/>
              </a:spcBef>
              <a:spcAft>
                <a:spcPts val="800"/>
              </a:spcAft>
            </a:pPr>
            <a:r>
              <a:rPr lang="en-US" b="1" dirty="0">
                <a:effectLst/>
                <a:latin typeface="Calibri Light" panose="020F0302020204030204" pitchFamily="34" charset="0"/>
                <a:ea typeface="Calibri" panose="020F0502020204030204" pitchFamily="34" charset="0"/>
                <a:cs typeface="Calibri Light" panose="020F0302020204030204" pitchFamily="34" charset="0"/>
              </a:rPr>
              <a:t>ANAB Focus</a:t>
            </a:r>
          </a:p>
          <a:p>
            <a:pPr marL="914400" lvl="2">
              <a:lnSpc>
                <a:spcPct val="107000"/>
              </a:lnSpc>
              <a:spcBef>
                <a:spcPts val="0"/>
              </a:spcBef>
              <a:spcAft>
                <a:spcPts val="800"/>
              </a:spcAft>
            </a:pPr>
            <a:r>
              <a:rPr lang="en-US" b="1" dirty="0">
                <a:effectLst/>
                <a:latin typeface="Calibri Light" panose="020F0302020204030204" pitchFamily="34" charset="0"/>
                <a:ea typeface="Calibri" panose="020F0502020204030204" pitchFamily="34" charset="0"/>
                <a:cs typeface="Calibri Light" panose="020F0302020204030204" pitchFamily="34" charset="0"/>
              </a:rPr>
              <a:t>IAF and Standards </a:t>
            </a:r>
            <a:endParaRPr lang="en-US" b="1" dirty="0">
              <a:latin typeface="Calibri Light" panose="020F0302020204030204" pitchFamily="34" charset="0"/>
              <a:ea typeface="Calibri" panose="020F0502020204030204" pitchFamily="34" charset="0"/>
              <a:cs typeface="Calibri Light" panose="020F0302020204030204" pitchFamily="34" charset="0"/>
            </a:endParaRPr>
          </a:p>
          <a:p>
            <a:pPr marL="0">
              <a:lnSpc>
                <a:spcPct val="107000"/>
              </a:lnSpc>
              <a:spcBef>
                <a:spcPts val="0"/>
              </a:spcBef>
              <a:spcAft>
                <a:spcPts val="800"/>
              </a:spcAft>
            </a:pPr>
            <a:r>
              <a:rPr lang="en-US" sz="2400" b="1" dirty="0">
                <a:effectLst/>
                <a:latin typeface="Calibri Light" panose="020F0302020204030204" pitchFamily="34" charset="0"/>
                <a:ea typeface="Calibri" panose="020F0502020204030204" pitchFamily="34" charset="0"/>
                <a:cs typeface="Calibri Light" panose="020F0302020204030204" pitchFamily="34" charset="0"/>
              </a:rPr>
              <a:t>Multi-sites / SQA92</a:t>
            </a:r>
          </a:p>
          <a:p>
            <a:pPr marL="0" marR="0">
              <a:lnSpc>
                <a:spcPct val="107000"/>
              </a:lnSpc>
              <a:spcBef>
                <a:spcPts val="0"/>
              </a:spcBef>
              <a:spcAft>
                <a:spcPts val="800"/>
              </a:spcAft>
            </a:pPr>
            <a:r>
              <a:rPr lang="en-US" sz="2400" b="1" dirty="0">
                <a:effectLst/>
                <a:latin typeface="Calibri Light" panose="020F0302020204030204" pitchFamily="34" charset="0"/>
                <a:ea typeface="Calibri" panose="020F0502020204030204" pitchFamily="34" charset="0"/>
                <a:cs typeface="Calibri Light" panose="020F0302020204030204" pitchFamily="34" charset="0"/>
              </a:rPr>
              <a:t>ECP Review Comments</a:t>
            </a:r>
          </a:p>
          <a:p>
            <a:pPr marL="0" marR="0">
              <a:lnSpc>
                <a:spcPct val="107000"/>
              </a:lnSpc>
              <a:spcBef>
                <a:spcPts val="0"/>
              </a:spcBef>
              <a:spcAft>
                <a:spcPts val="800"/>
              </a:spcAft>
            </a:pPr>
            <a:r>
              <a:rPr lang="en-US" sz="2400" b="1" dirty="0">
                <a:effectLst/>
                <a:latin typeface="Calibri Light" panose="020F0302020204030204" pitchFamily="34" charset="0"/>
                <a:ea typeface="Calibri" panose="020F0502020204030204" pitchFamily="34" charset="0"/>
                <a:cs typeface="Calibri Light" panose="020F0302020204030204" pitchFamily="34" charset="0"/>
              </a:rPr>
              <a:t>OSC Additional Items</a:t>
            </a:r>
          </a:p>
          <a:p>
            <a:endParaRPr lang="en-US" sz="1800" b="1" dirty="0">
              <a:effectLst/>
              <a:ea typeface="Calibri" panose="020F0502020204030204" pitchFamily="34" charset="0"/>
              <a:cs typeface="Times New Roman" panose="02020603050405020304" pitchFamily="18" charset="0"/>
            </a:endParaRPr>
          </a:p>
          <a:p>
            <a:endParaRPr lang="en-US" dirty="0"/>
          </a:p>
        </p:txBody>
      </p:sp>
      <p:pic>
        <p:nvPicPr>
          <p:cNvPr id="8" name="Picture 7" descr="A group of people sitting in chairs&#10;&#10;Description automatically generated with low confidence">
            <a:extLst>
              <a:ext uri="{FF2B5EF4-FFF2-40B4-BE49-F238E27FC236}">
                <a16:creationId xmlns:a16="http://schemas.microsoft.com/office/drawing/2014/main" id="{CF15A7C6-CEFD-4B11-99C5-06F06B66BC7F}"/>
              </a:ext>
            </a:extLst>
          </p:cNvPr>
          <p:cNvPicPr>
            <a:picLocks noChangeAspect="1"/>
          </p:cNvPicPr>
          <p:nvPr/>
        </p:nvPicPr>
        <p:blipFill>
          <a:blip r:embed="rId2"/>
          <a:stretch>
            <a:fillRect/>
          </a:stretch>
        </p:blipFill>
        <p:spPr>
          <a:xfrm>
            <a:off x="5636784" y="1862992"/>
            <a:ext cx="5130511" cy="3918683"/>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25951401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045B4EC-6522-47C9-BD5D-3DCB365F4753}"/>
              </a:ext>
            </a:extLst>
          </p:cNvPr>
          <p:cNvSpPr>
            <a:spLocks noGrp="1"/>
          </p:cNvSpPr>
          <p:nvPr>
            <p:ph idx="1"/>
          </p:nvPr>
        </p:nvSpPr>
        <p:spPr>
          <a:xfrm>
            <a:off x="620487" y="1476375"/>
            <a:ext cx="8199663" cy="4981575"/>
          </a:xfrm>
        </p:spPr>
        <p:txBody>
          <a:bodyPr>
            <a:normAutofit lnSpcReduction="10000"/>
          </a:bodyPr>
          <a:lstStyle/>
          <a:p>
            <a:r>
              <a:rPr lang="en-US" sz="2400" b="1" dirty="0"/>
              <a:t>Aaron’s email on 5/17 announced that effective 8/1/2021 ICT audits will only be approved for active Covid situations.</a:t>
            </a:r>
          </a:p>
          <a:p>
            <a:r>
              <a:rPr lang="en-US" sz="2400" b="1" dirty="0"/>
              <a:t>All other requests for ICT will be reviewed by SQA management for approval.</a:t>
            </a:r>
          </a:p>
          <a:p>
            <a:r>
              <a:rPr lang="en-US" sz="2400" b="1" dirty="0"/>
              <a:t>SQA will continue to monitor the situation related to travel in Canada and Mexico. </a:t>
            </a:r>
          </a:p>
          <a:p>
            <a:r>
              <a:rPr lang="en-US" sz="2400" b="1" dirty="0"/>
              <a:t>Continue to take necessary precautions and comply with applicable local and state requirements.  Masks, washing hands and temperature checks.</a:t>
            </a:r>
          </a:p>
          <a:p>
            <a:r>
              <a:rPr lang="en-US" sz="2400" b="1" dirty="0"/>
              <a:t>Review client’s Covid protocols during audit planning.</a:t>
            </a:r>
          </a:p>
          <a:p>
            <a:r>
              <a:rPr lang="en-US" sz="2400" b="1" dirty="0"/>
              <a:t>Aaron’s email on 6/21 showed the latest revision to the SQA07ICT form and where it is located in BOS.</a:t>
            </a:r>
          </a:p>
        </p:txBody>
      </p:sp>
      <p:sp>
        <p:nvSpPr>
          <p:cNvPr id="3" name="Slide Number Placeholder 2">
            <a:extLst>
              <a:ext uri="{FF2B5EF4-FFF2-40B4-BE49-F238E27FC236}">
                <a16:creationId xmlns:a16="http://schemas.microsoft.com/office/drawing/2014/main" id="{3D70AA11-CC7F-4D7E-B2E0-86C08BFFCD05}"/>
              </a:ext>
            </a:extLst>
          </p:cNvPr>
          <p:cNvSpPr>
            <a:spLocks noGrp="1"/>
          </p:cNvSpPr>
          <p:nvPr>
            <p:ph type="sldNum" sz="quarter" idx="10"/>
          </p:nvPr>
        </p:nvSpPr>
        <p:spPr/>
        <p:txBody>
          <a:bodyPr/>
          <a:lstStyle/>
          <a:p>
            <a:r>
              <a:rPr lang="en-US" dirty="0"/>
              <a:t>Page </a:t>
            </a:r>
            <a:fld id="{5CEB1954-798B-554E-B8B4-F1895C4D5BFC}" type="slidenum">
              <a:rPr lang="en-US" smtClean="0"/>
              <a:pPr/>
              <a:t>3</a:t>
            </a:fld>
            <a:r>
              <a:rPr lang="en-US" dirty="0"/>
              <a:t> | © Smithers, 2019</a:t>
            </a:r>
          </a:p>
        </p:txBody>
      </p:sp>
      <p:sp>
        <p:nvSpPr>
          <p:cNvPr id="4" name="Title 3">
            <a:extLst>
              <a:ext uri="{FF2B5EF4-FFF2-40B4-BE49-F238E27FC236}">
                <a16:creationId xmlns:a16="http://schemas.microsoft.com/office/drawing/2014/main" id="{A8089741-6127-4511-BA19-D924D5C8DFF1}"/>
              </a:ext>
            </a:extLst>
          </p:cNvPr>
          <p:cNvSpPr>
            <a:spLocks noGrp="1"/>
          </p:cNvSpPr>
          <p:nvPr>
            <p:ph type="title"/>
          </p:nvPr>
        </p:nvSpPr>
        <p:spPr>
          <a:xfrm>
            <a:off x="620486" y="732908"/>
            <a:ext cx="10733314" cy="743467"/>
          </a:xfrm>
        </p:spPr>
        <p:txBody>
          <a:bodyPr/>
          <a:lstStyle/>
          <a:p>
            <a:r>
              <a:rPr lang="en-US" dirty="0"/>
              <a:t> </a:t>
            </a:r>
            <a:r>
              <a:rPr lang="en-US" b="1" dirty="0"/>
              <a:t>ICT Policy</a:t>
            </a:r>
          </a:p>
        </p:txBody>
      </p:sp>
      <p:pic>
        <p:nvPicPr>
          <p:cNvPr id="8" name="Picture 7" descr="A person wearing a white lab coat and stethoscope&#10;&#10;Description automatically generated with low confidence">
            <a:extLst>
              <a:ext uri="{FF2B5EF4-FFF2-40B4-BE49-F238E27FC236}">
                <a16:creationId xmlns:a16="http://schemas.microsoft.com/office/drawing/2014/main" id="{7A426F6D-553F-4CD2-8F4B-49DEFD206CB1}"/>
              </a:ext>
            </a:extLst>
          </p:cNvPr>
          <p:cNvPicPr>
            <a:picLocks noChangeAspect="1"/>
          </p:cNvPicPr>
          <p:nvPr/>
        </p:nvPicPr>
        <p:blipFill>
          <a:blip r:embed="rId2"/>
          <a:stretch>
            <a:fillRect/>
          </a:stretch>
        </p:blipFill>
        <p:spPr>
          <a:xfrm>
            <a:off x="8686801" y="2219842"/>
            <a:ext cx="3200400" cy="2273320"/>
          </a:xfrm>
          <a:prstGeom prst="rect">
            <a:avLst/>
          </a:prstGeom>
        </p:spPr>
      </p:pic>
    </p:spTree>
    <p:extLst>
      <p:ext uri="{BB962C8B-B14F-4D97-AF65-F5344CB8AC3E}">
        <p14:creationId xmlns:p14="http://schemas.microsoft.com/office/powerpoint/2010/main" val="2887499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4)">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text, clipart&#10;&#10;Description automatically generated">
            <a:extLst>
              <a:ext uri="{FF2B5EF4-FFF2-40B4-BE49-F238E27FC236}">
                <a16:creationId xmlns:a16="http://schemas.microsoft.com/office/drawing/2014/main" id="{8DF16F5E-DC85-4445-9EC4-67D17EFEFAEE}"/>
              </a:ext>
            </a:extLst>
          </p:cNvPr>
          <p:cNvPicPr>
            <a:picLocks noChangeAspect="1"/>
          </p:cNvPicPr>
          <p:nvPr/>
        </p:nvPicPr>
        <p:blipFill>
          <a:blip r:embed="rId2"/>
          <a:stretch>
            <a:fillRect/>
          </a:stretch>
        </p:blipFill>
        <p:spPr>
          <a:xfrm rot="962070">
            <a:off x="5629951" y="797495"/>
            <a:ext cx="1793588" cy="999379"/>
          </a:xfrm>
          <a:prstGeom prst="rect">
            <a:avLst/>
          </a:prstGeom>
          <a:effectLst/>
          <a:scene3d>
            <a:camera prst="isometricOffAxis1Right"/>
            <a:lightRig rig="threePt" dir="t"/>
          </a:scene3d>
        </p:spPr>
      </p:pic>
      <p:sp>
        <p:nvSpPr>
          <p:cNvPr id="2" name="Content Placeholder 1">
            <a:extLst>
              <a:ext uri="{FF2B5EF4-FFF2-40B4-BE49-F238E27FC236}">
                <a16:creationId xmlns:a16="http://schemas.microsoft.com/office/drawing/2014/main" id="{715DDF82-FCC5-460C-B95C-3D650EB63E1C}"/>
              </a:ext>
            </a:extLst>
          </p:cNvPr>
          <p:cNvSpPr>
            <a:spLocks noGrp="1"/>
          </p:cNvSpPr>
          <p:nvPr>
            <p:ph idx="1"/>
          </p:nvPr>
        </p:nvSpPr>
        <p:spPr>
          <a:xfrm>
            <a:off x="620486" y="1861458"/>
            <a:ext cx="10951028" cy="4489369"/>
          </a:xfrm>
        </p:spPr>
        <p:txBody>
          <a:bodyPr>
            <a:normAutofit fontScale="92500" lnSpcReduction="10000"/>
          </a:bodyPr>
          <a:lstStyle/>
          <a:p>
            <a:r>
              <a:rPr lang="en-US" sz="2400" b="1" dirty="0"/>
              <a:t>SQA has learned that ANAB will be focusing on an MD5 requirement to take outsourced processes into consideration when determining audit duration.  We know it has been reviewed in both office audits and witness audits.</a:t>
            </a:r>
          </a:p>
          <a:p>
            <a:r>
              <a:rPr lang="en-US" sz="2400" b="1" dirty="0"/>
              <a:t>In Section 8.0 of IAF MD5 </a:t>
            </a:r>
            <a:r>
              <a:rPr lang="en-US" sz="2000" dirty="0"/>
              <a:t> (</a:t>
            </a:r>
            <a:r>
              <a:rPr lang="en-US" b="1" dirty="0"/>
              <a:t>FACTORS FOR ADJUSTMENTS OF AUDIT TIME OF MANAGEMENT SYSTEMS (QMS, EMS, and OH&amp;SMS) </a:t>
            </a:r>
            <a:r>
              <a:rPr lang="en-US" sz="2400" b="1" dirty="0"/>
              <a:t>Outsourced process are listed as an additional factors that shall be considered for an increase in audit time for QMS and EMS.</a:t>
            </a:r>
          </a:p>
          <a:p>
            <a:r>
              <a:rPr lang="en-US" sz="2400" b="1" u="sng" dirty="0"/>
              <a:t>This does not mean audit durations must be increased</a:t>
            </a:r>
            <a:r>
              <a:rPr lang="en-US" sz="2400" b="1" dirty="0"/>
              <a:t>!</a:t>
            </a:r>
          </a:p>
          <a:p>
            <a:r>
              <a:rPr lang="en-US" sz="2400" b="1" dirty="0"/>
              <a:t>It means we must be able to show that outsourced processes were considered when determining audit time.</a:t>
            </a:r>
          </a:p>
          <a:p>
            <a:r>
              <a:rPr lang="en-US" sz="2400" b="1" dirty="0"/>
              <a:t>Historically, outsourced processes have been looked at closely as related to ISO13485 audits.</a:t>
            </a:r>
          </a:p>
          <a:p>
            <a:r>
              <a:rPr lang="en-US" sz="2400" b="1" dirty="0"/>
              <a:t>For new clients, additional information has been added to the SQA07 (RFQ) for outsourced processes.</a:t>
            </a:r>
          </a:p>
        </p:txBody>
      </p:sp>
      <p:sp>
        <p:nvSpPr>
          <p:cNvPr id="3" name="Slide Number Placeholder 2">
            <a:extLst>
              <a:ext uri="{FF2B5EF4-FFF2-40B4-BE49-F238E27FC236}">
                <a16:creationId xmlns:a16="http://schemas.microsoft.com/office/drawing/2014/main" id="{8F26F7E1-A011-4B36-9238-D8CCEBD31E09}"/>
              </a:ext>
            </a:extLst>
          </p:cNvPr>
          <p:cNvSpPr>
            <a:spLocks noGrp="1"/>
          </p:cNvSpPr>
          <p:nvPr>
            <p:ph type="sldNum" sz="quarter" idx="10"/>
          </p:nvPr>
        </p:nvSpPr>
        <p:spPr/>
        <p:txBody>
          <a:bodyPr/>
          <a:lstStyle/>
          <a:p>
            <a:r>
              <a:rPr lang="en-US" dirty="0"/>
              <a:t>Page </a:t>
            </a:r>
            <a:fld id="{5CEB1954-798B-554E-B8B4-F1895C4D5BFC}" type="slidenum">
              <a:rPr lang="en-US" smtClean="0"/>
              <a:pPr/>
              <a:t>4</a:t>
            </a:fld>
            <a:r>
              <a:rPr lang="en-US" dirty="0"/>
              <a:t> | © Smithers, 2019</a:t>
            </a:r>
          </a:p>
        </p:txBody>
      </p:sp>
      <p:sp>
        <p:nvSpPr>
          <p:cNvPr id="4" name="Title 3">
            <a:extLst>
              <a:ext uri="{FF2B5EF4-FFF2-40B4-BE49-F238E27FC236}">
                <a16:creationId xmlns:a16="http://schemas.microsoft.com/office/drawing/2014/main" id="{2A6603AF-C5E4-4AB5-9820-32BDC9F6E8BB}"/>
              </a:ext>
            </a:extLst>
          </p:cNvPr>
          <p:cNvSpPr>
            <a:spLocks noGrp="1"/>
          </p:cNvSpPr>
          <p:nvPr>
            <p:ph type="title"/>
          </p:nvPr>
        </p:nvSpPr>
        <p:spPr/>
        <p:txBody>
          <a:bodyPr/>
          <a:lstStyle/>
          <a:p>
            <a:r>
              <a:rPr lang="en-US" dirty="0"/>
              <a:t> </a:t>
            </a:r>
            <a:r>
              <a:rPr lang="en-US" b="1" dirty="0"/>
              <a:t>Outsourced</a:t>
            </a:r>
            <a:r>
              <a:rPr lang="en-US" dirty="0"/>
              <a:t> </a:t>
            </a:r>
            <a:r>
              <a:rPr lang="en-US" b="1" dirty="0"/>
              <a:t>Processes</a:t>
            </a:r>
          </a:p>
        </p:txBody>
      </p:sp>
    </p:spTree>
    <p:extLst>
      <p:ext uri="{BB962C8B-B14F-4D97-AF65-F5344CB8AC3E}">
        <p14:creationId xmlns:p14="http://schemas.microsoft.com/office/powerpoint/2010/main" val="38802990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B4A0E30-98A3-4002-B16E-6480596C756E}"/>
              </a:ext>
            </a:extLst>
          </p:cNvPr>
          <p:cNvPicPr>
            <a:picLocks noChangeAspect="1"/>
          </p:cNvPicPr>
          <p:nvPr/>
        </p:nvPicPr>
        <p:blipFill>
          <a:blip r:embed="rId2"/>
          <a:stretch>
            <a:fillRect/>
          </a:stretch>
        </p:blipFill>
        <p:spPr>
          <a:xfrm>
            <a:off x="9235483" y="2026529"/>
            <a:ext cx="2381941" cy="2529657"/>
          </a:xfrm>
          <a:prstGeom prst="rect">
            <a:avLst/>
          </a:prstGeom>
        </p:spPr>
      </p:pic>
      <p:sp>
        <p:nvSpPr>
          <p:cNvPr id="2" name="Content Placeholder 1">
            <a:extLst>
              <a:ext uri="{FF2B5EF4-FFF2-40B4-BE49-F238E27FC236}">
                <a16:creationId xmlns:a16="http://schemas.microsoft.com/office/drawing/2014/main" id="{41488F64-91CA-478D-A77C-38579E6DF093}"/>
              </a:ext>
            </a:extLst>
          </p:cNvPr>
          <p:cNvSpPr>
            <a:spLocks noGrp="1"/>
          </p:cNvSpPr>
          <p:nvPr>
            <p:ph idx="1"/>
          </p:nvPr>
        </p:nvSpPr>
        <p:spPr>
          <a:xfrm>
            <a:off x="356862" y="1861458"/>
            <a:ext cx="8878621" cy="4493622"/>
          </a:xfrm>
        </p:spPr>
        <p:txBody>
          <a:bodyPr>
            <a:normAutofit/>
          </a:bodyPr>
          <a:lstStyle/>
          <a:p>
            <a:r>
              <a:rPr lang="en-US" sz="2400" b="1" u="sng" dirty="0"/>
              <a:t>Step 1 </a:t>
            </a:r>
            <a:r>
              <a:rPr lang="en-US" sz="2400" b="1" dirty="0"/>
              <a:t>– What is an outsourced process in terms of MD5 requirements?</a:t>
            </a:r>
          </a:p>
          <a:p>
            <a:pPr marL="0" marR="0" indent="0">
              <a:spcBef>
                <a:spcPts val="0"/>
              </a:spcBef>
              <a:spcAft>
                <a:spcPts val="0"/>
              </a:spcAft>
              <a:buNone/>
            </a:pPr>
            <a:endParaRPr lang="en-US" sz="1200" dirty="0">
              <a:effectLst/>
              <a:latin typeface="Calibri" panose="020F0502020204030204" pitchFamily="34" charset="0"/>
              <a:ea typeface="Calibri" panose="020F0502020204030204" pitchFamily="34" charset="0"/>
            </a:endParaRPr>
          </a:p>
          <a:p>
            <a:pPr marL="457200" lvl="1">
              <a:spcBef>
                <a:spcPts val="0"/>
              </a:spcBef>
            </a:pPr>
            <a:r>
              <a:rPr lang="en-US" sz="1800" dirty="0">
                <a:effectLst/>
                <a:latin typeface="Calibri" panose="020F0502020204030204" pitchFamily="34" charset="0"/>
                <a:ea typeface="Calibri" panose="020F0502020204030204" pitchFamily="34" charset="0"/>
              </a:rPr>
              <a:t>For reference, ISO 9000:2015, 3.4.6 includes a definition of outsource.  </a:t>
            </a:r>
          </a:p>
          <a:p>
            <a:pPr marL="228600" lvl="1" indent="0">
              <a:spcBef>
                <a:spcPts val="0"/>
              </a:spcBef>
              <a:buNone/>
            </a:pPr>
            <a:endParaRPr lang="en-US" sz="1800" dirty="0">
              <a:effectLst/>
              <a:latin typeface="Calibri" panose="020F0502020204030204" pitchFamily="34" charset="0"/>
              <a:ea typeface="Calibri" panose="020F0502020204030204" pitchFamily="34" charset="0"/>
            </a:endParaRPr>
          </a:p>
          <a:p>
            <a:pPr marL="228600" lvl="1" indent="0">
              <a:spcBef>
                <a:spcPts val="0"/>
              </a:spcBef>
              <a:buNone/>
            </a:pPr>
            <a:r>
              <a:rPr lang="en-US" dirty="0">
                <a:effectLst/>
                <a:latin typeface="Calibri" panose="020F0502020204030204" pitchFamily="34" charset="0"/>
                <a:ea typeface="Calibri" panose="020F0502020204030204" pitchFamily="34" charset="0"/>
              </a:rPr>
              <a:t>For clarity, ANAB considers outsourcing as an:</a:t>
            </a:r>
          </a:p>
          <a:p>
            <a:pPr marL="342900" marR="0" lvl="0" indent="-342900">
              <a:lnSpc>
                <a:spcPct val="105000"/>
              </a:lnSpc>
              <a:spcBef>
                <a:spcPts val="0"/>
              </a:spcBef>
              <a:spcAft>
                <a:spcPts val="0"/>
              </a:spcAft>
              <a:buFont typeface="Symbol" panose="05050102010706020507" pitchFamily="18" charset="2"/>
              <a:buChar char=""/>
            </a:pPr>
            <a:r>
              <a:rPr lang="en-US" dirty="0">
                <a:effectLst/>
                <a:latin typeface="Calibri" panose="020F0502020204030204" pitchFamily="34" charset="0"/>
                <a:ea typeface="Times New Roman" panose="02020603050405020304" pitchFamily="18" charset="0"/>
              </a:rPr>
              <a:t>activity/process directly related to the product/service that the organization does not perform on their own.</a:t>
            </a:r>
            <a:endParaRPr lang="en-US" dirty="0">
              <a:effectLst/>
              <a:latin typeface="Calibri" panose="020F0502020204030204" pitchFamily="34" charset="0"/>
              <a:ea typeface="Calibri" panose="020F0502020204030204" pitchFamily="34" charset="0"/>
            </a:endParaRPr>
          </a:p>
          <a:p>
            <a:pPr marL="342900" marR="0" lvl="0" indent="-342900">
              <a:lnSpc>
                <a:spcPct val="105000"/>
              </a:lnSpc>
              <a:spcBef>
                <a:spcPts val="0"/>
              </a:spcBef>
              <a:spcAft>
                <a:spcPts val="800"/>
              </a:spcAft>
              <a:buFont typeface="Symbol" panose="05050102010706020507" pitchFamily="18" charset="2"/>
              <a:buChar char=""/>
            </a:pPr>
            <a:r>
              <a:rPr lang="en-US" dirty="0">
                <a:effectLst/>
                <a:latin typeface="Calibri" panose="020F0502020204030204" pitchFamily="34" charset="0"/>
                <a:ea typeface="Times New Roman" panose="02020603050405020304" pitchFamily="18" charset="0"/>
              </a:rPr>
              <a:t>activity/process that is required to be verified as it directly relates to the scope of certification but is not materially performed/managed by the organization. </a:t>
            </a:r>
            <a:endParaRPr lang="en-US" dirty="0">
              <a:effectLst/>
              <a:latin typeface="Calibri" panose="020F0502020204030204" pitchFamily="34" charset="0"/>
              <a:ea typeface="Calibri" panose="020F0502020204030204" pitchFamily="34" charset="0"/>
            </a:endParaRPr>
          </a:p>
          <a:p>
            <a:pPr marL="228600" lvl="1" indent="0">
              <a:spcBef>
                <a:spcPts val="0"/>
              </a:spcBef>
              <a:buNone/>
            </a:pPr>
            <a:r>
              <a:rPr lang="en-US" dirty="0">
                <a:effectLst/>
                <a:latin typeface="Calibri" panose="020F0502020204030204" pitchFamily="34" charset="0"/>
                <a:ea typeface="Calibri" panose="020F0502020204030204" pitchFamily="34" charset="0"/>
              </a:rPr>
              <a:t>*However, servicing equipment (e.g. calibration) is NOT considered outsourcing</a:t>
            </a:r>
            <a:r>
              <a:rPr lang="en-US" dirty="0">
                <a:latin typeface="Calibri" panose="020F0502020204030204" pitchFamily="34" charset="0"/>
                <a:ea typeface="Calibri" panose="020F0502020204030204" pitchFamily="34" charset="0"/>
              </a:rPr>
              <a:t>.  W</a:t>
            </a:r>
            <a:r>
              <a:rPr lang="en-US" dirty="0">
                <a:effectLst/>
                <a:latin typeface="Calibri" panose="020F0502020204030204" pitchFamily="34" charset="0"/>
                <a:ea typeface="Calibri" panose="020F0502020204030204" pitchFamily="34" charset="0"/>
              </a:rPr>
              <a:t>hile it is related to the manufacturing process, it is not an activity/process being performed on the product or service.</a:t>
            </a:r>
          </a:p>
          <a:p>
            <a:pPr lvl="1"/>
            <a:endParaRPr lang="en-US" sz="2400" b="1" dirty="0"/>
          </a:p>
        </p:txBody>
      </p:sp>
      <p:sp>
        <p:nvSpPr>
          <p:cNvPr id="3" name="Slide Number Placeholder 2">
            <a:extLst>
              <a:ext uri="{FF2B5EF4-FFF2-40B4-BE49-F238E27FC236}">
                <a16:creationId xmlns:a16="http://schemas.microsoft.com/office/drawing/2014/main" id="{BB0BC941-7FAD-47DD-9DD1-54D7E70E0717}"/>
              </a:ext>
            </a:extLst>
          </p:cNvPr>
          <p:cNvSpPr>
            <a:spLocks noGrp="1"/>
          </p:cNvSpPr>
          <p:nvPr>
            <p:ph type="sldNum" sz="quarter" idx="10"/>
          </p:nvPr>
        </p:nvSpPr>
        <p:spPr/>
        <p:txBody>
          <a:bodyPr/>
          <a:lstStyle/>
          <a:p>
            <a:r>
              <a:rPr lang="en-US" dirty="0"/>
              <a:t>Page </a:t>
            </a:r>
            <a:fld id="{5CEB1954-798B-554E-B8B4-F1895C4D5BFC}" type="slidenum">
              <a:rPr lang="en-US" smtClean="0"/>
              <a:pPr/>
              <a:t>5</a:t>
            </a:fld>
            <a:r>
              <a:rPr lang="en-US" dirty="0"/>
              <a:t> | © Smithers, 2019</a:t>
            </a:r>
          </a:p>
        </p:txBody>
      </p:sp>
      <p:sp>
        <p:nvSpPr>
          <p:cNvPr id="4" name="Title 3">
            <a:extLst>
              <a:ext uri="{FF2B5EF4-FFF2-40B4-BE49-F238E27FC236}">
                <a16:creationId xmlns:a16="http://schemas.microsoft.com/office/drawing/2014/main" id="{64533BE0-401A-4DBB-8211-EBA5836ADE82}"/>
              </a:ext>
            </a:extLst>
          </p:cNvPr>
          <p:cNvSpPr>
            <a:spLocks noGrp="1"/>
          </p:cNvSpPr>
          <p:nvPr>
            <p:ph type="title"/>
          </p:nvPr>
        </p:nvSpPr>
        <p:spPr/>
        <p:txBody>
          <a:bodyPr/>
          <a:lstStyle/>
          <a:p>
            <a:r>
              <a:rPr lang="en-US" dirty="0"/>
              <a:t> </a:t>
            </a:r>
            <a:r>
              <a:rPr lang="en-US" b="1" dirty="0"/>
              <a:t>Outsourced Processes</a:t>
            </a:r>
          </a:p>
        </p:txBody>
      </p:sp>
    </p:spTree>
    <p:extLst>
      <p:ext uri="{BB962C8B-B14F-4D97-AF65-F5344CB8AC3E}">
        <p14:creationId xmlns:p14="http://schemas.microsoft.com/office/powerpoint/2010/main" val="522837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6"/>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15DDF82-FCC5-460C-B95C-3D650EB63E1C}"/>
              </a:ext>
            </a:extLst>
          </p:cNvPr>
          <p:cNvSpPr>
            <a:spLocks noGrp="1"/>
          </p:cNvSpPr>
          <p:nvPr>
            <p:ph idx="1"/>
          </p:nvPr>
        </p:nvSpPr>
        <p:spPr>
          <a:xfrm>
            <a:off x="553811" y="1970853"/>
            <a:ext cx="10733314" cy="4489369"/>
          </a:xfrm>
        </p:spPr>
        <p:txBody>
          <a:bodyPr/>
          <a:lstStyle/>
          <a:p>
            <a:pPr marL="0" indent="0">
              <a:buNone/>
            </a:pPr>
            <a:r>
              <a:rPr lang="en-US" sz="2400" b="1" u="sng" dirty="0"/>
              <a:t>Step 2</a:t>
            </a:r>
            <a:r>
              <a:rPr lang="en-US" sz="2400" b="1" dirty="0"/>
              <a:t> - Does the client have applicable outsourced processes?</a:t>
            </a:r>
          </a:p>
          <a:p>
            <a:r>
              <a:rPr lang="en-US" sz="2400" b="1" dirty="0"/>
              <a:t>Additions to CRWs.</a:t>
            </a:r>
            <a:endParaRPr lang="en-US" sz="1200" b="1" dirty="0"/>
          </a:p>
          <a:p>
            <a:endParaRPr lang="en-US" sz="1200" dirty="0"/>
          </a:p>
          <a:p>
            <a:pPr lvl="1"/>
            <a:r>
              <a:rPr lang="en-US" sz="2400" b="1" i="0" u="sng" strike="noStrike" dirty="0">
                <a:effectLst/>
              </a:rPr>
              <a:t>Please list any outsourced processes</a:t>
            </a:r>
            <a:r>
              <a:rPr lang="en-US" sz="2400" b="1" i="0" u="none" strike="noStrike" dirty="0">
                <a:effectLst/>
              </a:rPr>
              <a:t>.   </a:t>
            </a:r>
            <a:r>
              <a:rPr lang="en-US" sz="2400" b="1" i="1" u="none" strike="noStrike" dirty="0">
                <a:effectLst/>
              </a:rPr>
              <a:t>This section should identify outsourced process for manufacturing activities only, such as heat treatment, plating, painting, slitting, blanking, subcontract manufacturing, etc.  Per IAF MD requirements, outsourced processes must be controlled.  As such SQA will evaluate during the audit the level of control that you exercise over such vendors.  This may also require additional audit time considerations</a:t>
            </a:r>
            <a:r>
              <a:rPr lang="en-US" sz="1800" b="0" i="1" u="none" strike="noStrike" dirty="0">
                <a:effectLst/>
                <a:latin typeface="Arial" panose="020B0604020202020204" pitchFamily="34" charset="0"/>
              </a:rPr>
              <a:t>.</a:t>
            </a:r>
          </a:p>
          <a:p>
            <a:r>
              <a:rPr lang="en-US" sz="2400" b="1" dirty="0"/>
              <a:t>List Outsourced Processes Here</a:t>
            </a:r>
          </a:p>
        </p:txBody>
      </p:sp>
      <p:sp>
        <p:nvSpPr>
          <p:cNvPr id="3" name="Slide Number Placeholder 2">
            <a:extLst>
              <a:ext uri="{FF2B5EF4-FFF2-40B4-BE49-F238E27FC236}">
                <a16:creationId xmlns:a16="http://schemas.microsoft.com/office/drawing/2014/main" id="{8F26F7E1-A011-4B36-9238-D8CCEBD31E09}"/>
              </a:ext>
            </a:extLst>
          </p:cNvPr>
          <p:cNvSpPr>
            <a:spLocks noGrp="1"/>
          </p:cNvSpPr>
          <p:nvPr>
            <p:ph type="sldNum" sz="quarter" idx="10"/>
          </p:nvPr>
        </p:nvSpPr>
        <p:spPr/>
        <p:txBody>
          <a:bodyPr/>
          <a:lstStyle/>
          <a:p>
            <a:r>
              <a:rPr lang="en-US" dirty="0"/>
              <a:t>Page </a:t>
            </a:r>
            <a:fld id="{5CEB1954-798B-554E-B8B4-F1895C4D5BFC}" type="slidenum">
              <a:rPr lang="en-US" smtClean="0"/>
              <a:pPr/>
              <a:t>6</a:t>
            </a:fld>
            <a:r>
              <a:rPr lang="en-US" dirty="0"/>
              <a:t> | © Smithers, 2019</a:t>
            </a:r>
          </a:p>
        </p:txBody>
      </p:sp>
      <p:sp>
        <p:nvSpPr>
          <p:cNvPr id="4" name="Title 3">
            <a:extLst>
              <a:ext uri="{FF2B5EF4-FFF2-40B4-BE49-F238E27FC236}">
                <a16:creationId xmlns:a16="http://schemas.microsoft.com/office/drawing/2014/main" id="{2A6603AF-C5E4-4AB5-9820-32BDC9F6E8BB}"/>
              </a:ext>
            </a:extLst>
          </p:cNvPr>
          <p:cNvSpPr>
            <a:spLocks noGrp="1"/>
          </p:cNvSpPr>
          <p:nvPr>
            <p:ph type="title"/>
          </p:nvPr>
        </p:nvSpPr>
        <p:spPr>
          <a:xfrm>
            <a:off x="620486" y="732908"/>
            <a:ext cx="8683312" cy="1128550"/>
          </a:xfrm>
        </p:spPr>
        <p:txBody>
          <a:bodyPr/>
          <a:lstStyle/>
          <a:p>
            <a:r>
              <a:rPr lang="en-US" b="1" dirty="0"/>
              <a:t>Outsourced Processes</a:t>
            </a:r>
          </a:p>
        </p:txBody>
      </p:sp>
      <p:pic>
        <p:nvPicPr>
          <p:cNvPr id="8" name="Picture 7">
            <a:extLst>
              <a:ext uri="{FF2B5EF4-FFF2-40B4-BE49-F238E27FC236}">
                <a16:creationId xmlns:a16="http://schemas.microsoft.com/office/drawing/2014/main" id="{F069BCFF-948F-4FED-A9BE-AAADEE208F8F}"/>
              </a:ext>
            </a:extLst>
          </p:cNvPr>
          <p:cNvPicPr>
            <a:picLocks noChangeAspect="1"/>
          </p:cNvPicPr>
          <p:nvPr/>
        </p:nvPicPr>
        <p:blipFill>
          <a:blip r:embed="rId2"/>
          <a:stretch>
            <a:fillRect/>
          </a:stretch>
        </p:blipFill>
        <p:spPr>
          <a:xfrm>
            <a:off x="8684777" y="1079588"/>
            <a:ext cx="1935598" cy="2156643"/>
          </a:xfrm>
          <a:prstGeom prst="rect">
            <a:avLst/>
          </a:prstGeom>
        </p:spPr>
      </p:pic>
    </p:spTree>
    <p:extLst>
      <p:ext uri="{BB962C8B-B14F-4D97-AF65-F5344CB8AC3E}">
        <p14:creationId xmlns:p14="http://schemas.microsoft.com/office/powerpoint/2010/main" val="23216155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close-up of a pencil&#10;&#10;Description automatically generated with medium confidence">
            <a:extLst>
              <a:ext uri="{FF2B5EF4-FFF2-40B4-BE49-F238E27FC236}">
                <a16:creationId xmlns:a16="http://schemas.microsoft.com/office/drawing/2014/main" id="{C934EFA7-1598-4F44-B338-81407AFDD74E}"/>
              </a:ext>
            </a:extLst>
          </p:cNvPr>
          <p:cNvPicPr>
            <a:picLocks noChangeAspect="1"/>
          </p:cNvPicPr>
          <p:nvPr/>
        </p:nvPicPr>
        <p:blipFill>
          <a:blip r:embed="rId2"/>
          <a:stretch>
            <a:fillRect/>
          </a:stretch>
        </p:blipFill>
        <p:spPr>
          <a:xfrm rot="2354192">
            <a:off x="8664631" y="3884190"/>
            <a:ext cx="1667761" cy="3015224"/>
          </a:xfrm>
          <a:prstGeom prst="rect">
            <a:avLst/>
          </a:prstGeom>
        </p:spPr>
      </p:pic>
      <p:sp>
        <p:nvSpPr>
          <p:cNvPr id="2" name="Content Placeholder 1">
            <a:extLst>
              <a:ext uri="{FF2B5EF4-FFF2-40B4-BE49-F238E27FC236}">
                <a16:creationId xmlns:a16="http://schemas.microsoft.com/office/drawing/2014/main" id="{715DDF82-FCC5-460C-B95C-3D650EB63E1C}"/>
              </a:ext>
            </a:extLst>
          </p:cNvPr>
          <p:cNvSpPr>
            <a:spLocks noGrp="1"/>
          </p:cNvSpPr>
          <p:nvPr>
            <p:ph idx="1"/>
          </p:nvPr>
        </p:nvSpPr>
        <p:spPr>
          <a:xfrm>
            <a:off x="963386" y="1858141"/>
            <a:ext cx="10733314" cy="4489369"/>
          </a:xfrm>
        </p:spPr>
        <p:txBody>
          <a:bodyPr/>
          <a:lstStyle/>
          <a:p>
            <a:pPr marL="0" indent="0">
              <a:buNone/>
            </a:pPr>
            <a:r>
              <a:rPr lang="en-US" sz="2400" b="1" u="sng" dirty="0"/>
              <a:t>Step 3 - </a:t>
            </a:r>
            <a:r>
              <a:rPr lang="en-US" sz="2400" b="1" dirty="0"/>
              <a:t>Show that consideration was given to add time to the audit duration due to outsourced processes.</a:t>
            </a:r>
          </a:p>
          <a:p>
            <a:r>
              <a:rPr lang="en-US" sz="2400" b="1" dirty="0"/>
              <a:t>SQA’s Document Control Team and Sector Managers are working on a revision to the audit plan to show this in a straightforward way, which will likely be in the audit plan.</a:t>
            </a:r>
          </a:p>
          <a:p>
            <a:pPr lvl="1"/>
            <a:r>
              <a:rPr lang="en-US" sz="2400" b="1" dirty="0"/>
              <a:t>Identify number of outsourced processes based on CRW.  ___________</a:t>
            </a:r>
          </a:p>
          <a:p>
            <a:pPr lvl="1"/>
            <a:r>
              <a:rPr lang="en-US" sz="2400" b="1" dirty="0"/>
              <a:t>Then some easy indication if time was added to the audit duration.</a:t>
            </a:r>
          </a:p>
          <a:p>
            <a:pPr marL="0" indent="0">
              <a:buNone/>
            </a:pPr>
            <a:r>
              <a:rPr lang="en-US" sz="2400" b="1" dirty="0"/>
              <a:t>	Was additional time required for outsourced processes?</a:t>
            </a:r>
          </a:p>
          <a:p>
            <a:pPr marL="0" indent="0">
              <a:buNone/>
            </a:pPr>
            <a:r>
              <a:rPr lang="en-US" dirty="0"/>
              <a:t>	Yes                Justification ____________________</a:t>
            </a:r>
          </a:p>
          <a:p>
            <a:pPr marL="0" indent="0">
              <a:buNone/>
            </a:pPr>
            <a:r>
              <a:rPr lang="en-US" dirty="0"/>
              <a:t>        	No	      Justification ____________________</a:t>
            </a:r>
          </a:p>
        </p:txBody>
      </p:sp>
      <p:sp>
        <p:nvSpPr>
          <p:cNvPr id="3" name="Slide Number Placeholder 2">
            <a:extLst>
              <a:ext uri="{FF2B5EF4-FFF2-40B4-BE49-F238E27FC236}">
                <a16:creationId xmlns:a16="http://schemas.microsoft.com/office/drawing/2014/main" id="{8F26F7E1-A011-4B36-9238-D8CCEBD31E09}"/>
              </a:ext>
            </a:extLst>
          </p:cNvPr>
          <p:cNvSpPr>
            <a:spLocks noGrp="1"/>
          </p:cNvSpPr>
          <p:nvPr>
            <p:ph type="sldNum" sz="quarter" idx="10"/>
          </p:nvPr>
        </p:nvSpPr>
        <p:spPr/>
        <p:txBody>
          <a:bodyPr/>
          <a:lstStyle/>
          <a:p>
            <a:r>
              <a:rPr lang="en-US" dirty="0"/>
              <a:t>Page </a:t>
            </a:r>
            <a:fld id="{5CEB1954-798B-554E-B8B4-F1895C4D5BFC}" type="slidenum">
              <a:rPr lang="en-US" smtClean="0"/>
              <a:pPr/>
              <a:t>7</a:t>
            </a:fld>
            <a:r>
              <a:rPr lang="en-US" dirty="0"/>
              <a:t> | © Smithers, 2019</a:t>
            </a:r>
          </a:p>
        </p:txBody>
      </p:sp>
      <p:sp>
        <p:nvSpPr>
          <p:cNvPr id="4" name="Title 3">
            <a:extLst>
              <a:ext uri="{FF2B5EF4-FFF2-40B4-BE49-F238E27FC236}">
                <a16:creationId xmlns:a16="http://schemas.microsoft.com/office/drawing/2014/main" id="{2A6603AF-C5E4-4AB5-9820-32BDC9F6E8BB}"/>
              </a:ext>
            </a:extLst>
          </p:cNvPr>
          <p:cNvSpPr>
            <a:spLocks noGrp="1"/>
          </p:cNvSpPr>
          <p:nvPr>
            <p:ph type="title"/>
          </p:nvPr>
        </p:nvSpPr>
        <p:spPr/>
        <p:txBody>
          <a:bodyPr/>
          <a:lstStyle/>
          <a:p>
            <a:r>
              <a:rPr lang="en-US" b="1" dirty="0"/>
              <a:t>Outsourced Processes</a:t>
            </a:r>
          </a:p>
        </p:txBody>
      </p:sp>
      <p:sp>
        <p:nvSpPr>
          <p:cNvPr id="5" name="Frame 4">
            <a:extLst>
              <a:ext uri="{FF2B5EF4-FFF2-40B4-BE49-F238E27FC236}">
                <a16:creationId xmlns:a16="http://schemas.microsoft.com/office/drawing/2014/main" id="{A1F8709C-793C-4D27-88FF-015CBC8E3756}"/>
              </a:ext>
            </a:extLst>
          </p:cNvPr>
          <p:cNvSpPr/>
          <p:nvPr/>
        </p:nvSpPr>
        <p:spPr>
          <a:xfrm>
            <a:off x="1107347" y="4934601"/>
            <a:ext cx="260059" cy="320676"/>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Frame 5">
            <a:extLst>
              <a:ext uri="{FF2B5EF4-FFF2-40B4-BE49-F238E27FC236}">
                <a16:creationId xmlns:a16="http://schemas.microsoft.com/office/drawing/2014/main" id="{C1B21396-12BF-4130-B95F-53376C469C7A}"/>
              </a:ext>
            </a:extLst>
          </p:cNvPr>
          <p:cNvSpPr/>
          <p:nvPr/>
        </p:nvSpPr>
        <p:spPr>
          <a:xfrm>
            <a:off x="1108956" y="5391801"/>
            <a:ext cx="260059" cy="320676"/>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14551449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15DDF82-FCC5-460C-B95C-3D650EB63E1C}"/>
              </a:ext>
            </a:extLst>
          </p:cNvPr>
          <p:cNvSpPr>
            <a:spLocks noGrp="1"/>
          </p:cNvSpPr>
          <p:nvPr>
            <p:ph idx="1"/>
          </p:nvPr>
        </p:nvSpPr>
        <p:spPr>
          <a:xfrm>
            <a:off x="383721" y="1861458"/>
            <a:ext cx="6218464" cy="4489369"/>
          </a:xfrm>
        </p:spPr>
        <p:txBody>
          <a:bodyPr/>
          <a:lstStyle/>
          <a:p>
            <a:r>
              <a:rPr lang="en-US" dirty="0"/>
              <a:t> </a:t>
            </a:r>
            <a:r>
              <a:rPr lang="en-US" sz="2400" b="1" dirty="0"/>
              <a:t>Audits are governed by IAF MD1.</a:t>
            </a:r>
          </a:p>
          <a:p>
            <a:r>
              <a:rPr lang="en-US" sz="2400" b="1" u="sng" dirty="0"/>
              <a:t>Each multi-site client must have a SQA92</a:t>
            </a:r>
            <a:r>
              <a:rPr lang="en-US" sz="2400" b="1" dirty="0"/>
              <a:t>.</a:t>
            </a:r>
          </a:p>
          <a:p>
            <a:pPr lvl="1"/>
            <a:r>
              <a:rPr lang="en-US" sz="2400" b="1" dirty="0"/>
              <a:t>Details the audit duration per site.</a:t>
            </a:r>
          </a:p>
          <a:p>
            <a:pPr lvl="1"/>
            <a:r>
              <a:rPr lang="en-US" sz="2400" b="1" dirty="0"/>
              <a:t>Details the audit duration justifications.</a:t>
            </a:r>
          </a:p>
          <a:p>
            <a:pPr lvl="1"/>
            <a:r>
              <a:rPr lang="en-US" sz="2400" b="1" dirty="0"/>
              <a:t>Each site audit duration is based on the employee range shown.</a:t>
            </a:r>
          </a:p>
          <a:p>
            <a:pPr marL="457200" lvl="1" indent="0">
              <a:buNone/>
            </a:pPr>
            <a:endParaRPr lang="en-US" sz="2400" b="1" dirty="0"/>
          </a:p>
        </p:txBody>
      </p:sp>
      <p:sp>
        <p:nvSpPr>
          <p:cNvPr id="3" name="Slide Number Placeholder 2">
            <a:extLst>
              <a:ext uri="{FF2B5EF4-FFF2-40B4-BE49-F238E27FC236}">
                <a16:creationId xmlns:a16="http://schemas.microsoft.com/office/drawing/2014/main" id="{8F26F7E1-A011-4B36-9238-D8CCEBD31E09}"/>
              </a:ext>
            </a:extLst>
          </p:cNvPr>
          <p:cNvSpPr>
            <a:spLocks noGrp="1"/>
          </p:cNvSpPr>
          <p:nvPr>
            <p:ph type="sldNum" sz="quarter" idx="10"/>
          </p:nvPr>
        </p:nvSpPr>
        <p:spPr/>
        <p:txBody>
          <a:bodyPr/>
          <a:lstStyle/>
          <a:p>
            <a:r>
              <a:rPr lang="en-US" dirty="0"/>
              <a:t>Page </a:t>
            </a:r>
            <a:fld id="{5CEB1954-798B-554E-B8B4-F1895C4D5BFC}" type="slidenum">
              <a:rPr lang="en-US" smtClean="0"/>
              <a:pPr/>
              <a:t>8</a:t>
            </a:fld>
            <a:r>
              <a:rPr lang="en-US" dirty="0"/>
              <a:t> | © Smithers, 2019</a:t>
            </a:r>
          </a:p>
        </p:txBody>
      </p:sp>
      <p:sp>
        <p:nvSpPr>
          <p:cNvPr id="4" name="Title 3">
            <a:extLst>
              <a:ext uri="{FF2B5EF4-FFF2-40B4-BE49-F238E27FC236}">
                <a16:creationId xmlns:a16="http://schemas.microsoft.com/office/drawing/2014/main" id="{2A6603AF-C5E4-4AB5-9820-32BDC9F6E8BB}"/>
              </a:ext>
            </a:extLst>
          </p:cNvPr>
          <p:cNvSpPr>
            <a:spLocks noGrp="1"/>
          </p:cNvSpPr>
          <p:nvPr>
            <p:ph type="title"/>
          </p:nvPr>
        </p:nvSpPr>
        <p:spPr/>
        <p:txBody>
          <a:bodyPr/>
          <a:lstStyle/>
          <a:p>
            <a:r>
              <a:rPr lang="en-US" b="1" dirty="0"/>
              <a:t>Multi-sites</a:t>
            </a:r>
          </a:p>
        </p:txBody>
      </p:sp>
      <p:pic>
        <p:nvPicPr>
          <p:cNvPr id="6" name="Picture 5">
            <a:extLst>
              <a:ext uri="{FF2B5EF4-FFF2-40B4-BE49-F238E27FC236}">
                <a16:creationId xmlns:a16="http://schemas.microsoft.com/office/drawing/2014/main" id="{57B6CDA2-1B07-40BE-BCCE-1ECA6C118CAF}"/>
              </a:ext>
            </a:extLst>
          </p:cNvPr>
          <p:cNvPicPr>
            <a:picLocks noChangeAspect="1"/>
          </p:cNvPicPr>
          <p:nvPr/>
        </p:nvPicPr>
        <p:blipFill>
          <a:blip r:embed="rId2"/>
          <a:stretch>
            <a:fillRect/>
          </a:stretch>
        </p:blipFill>
        <p:spPr>
          <a:xfrm>
            <a:off x="7132319" y="1960604"/>
            <a:ext cx="4079077" cy="3802997"/>
          </a:xfrm>
          <a:prstGeom prst="rect">
            <a:avLst/>
          </a:prstGeom>
        </p:spPr>
      </p:pic>
    </p:spTree>
    <p:extLst>
      <p:ext uri="{BB962C8B-B14F-4D97-AF65-F5344CB8AC3E}">
        <p14:creationId xmlns:p14="http://schemas.microsoft.com/office/powerpoint/2010/main" val="426390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repeatCount="2000" fill="hold" nodeType="clickEffect">
                                  <p:stCondLst>
                                    <p:cond delay="0"/>
                                  </p:stCondLst>
                                  <p:childTnLst>
                                    <p:animRot by="21600000">
                                      <p:cBhvr>
                                        <p:cTn id="6" dur="3000" fill="hold"/>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26F7E1-A011-4B36-9238-D8CCEBD31E09}"/>
              </a:ext>
            </a:extLst>
          </p:cNvPr>
          <p:cNvSpPr>
            <a:spLocks noGrp="1"/>
          </p:cNvSpPr>
          <p:nvPr>
            <p:ph type="sldNum" sz="quarter" idx="10"/>
          </p:nvPr>
        </p:nvSpPr>
        <p:spPr/>
        <p:txBody>
          <a:bodyPr/>
          <a:lstStyle/>
          <a:p>
            <a:r>
              <a:rPr lang="en-US" dirty="0"/>
              <a:t>Page </a:t>
            </a:r>
            <a:fld id="{5CEB1954-798B-554E-B8B4-F1895C4D5BFC}" type="slidenum">
              <a:rPr lang="en-US" smtClean="0"/>
              <a:pPr/>
              <a:t>9</a:t>
            </a:fld>
            <a:r>
              <a:rPr lang="en-US" dirty="0"/>
              <a:t> | © Smithers, 2019</a:t>
            </a:r>
          </a:p>
        </p:txBody>
      </p:sp>
      <p:sp>
        <p:nvSpPr>
          <p:cNvPr id="4" name="Title 3">
            <a:extLst>
              <a:ext uri="{FF2B5EF4-FFF2-40B4-BE49-F238E27FC236}">
                <a16:creationId xmlns:a16="http://schemas.microsoft.com/office/drawing/2014/main" id="{2A6603AF-C5E4-4AB5-9820-32BDC9F6E8BB}"/>
              </a:ext>
            </a:extLst>
          </p:cNvPr>
          <p:cNvSpPr>
            <a:spLocks noGrp="1"/>
          </p:cNvSpPr>
          <p:nvPr>
            <p:ph type="title"/>
          </p:nvPr>
        </p:nvSpPr>
        <p:spPr/>
        <p:txBody>
          <a:bodyPr/>
          <a:lstStyle/>
          <a:p>
            <a:r>
              <a:rPr lang="en-US" b="1" dirty="0"/>
              <a:t>SQA92</a:t>
            </a:r>
          </a:p>
        </p:txBody>
      </p:sp>
      <p:sp>
        <p:nvSpPr>
          <p:cNvPr id="6" name="Content Placeholder 5">
            <a:extLst>
              <a:ext uri="{FF2B5EF4-FFF2-40B4-BE49-F238E27FC236}">
                <a16:creationId xmlns:a16="http://schemas.microsoft.com/office/drawing/2014/main" id="{97593CCA-C88D-434C-B960-1518DB091FCE}"/>
              </a:ext>
            </a:extLst>
          </p:cNvPr>
          <p:cNvSpPr>
            <a:spLocks noGrp="1"/>
          </p:cNvSpPr>
          <p:nvPr>
            <p:ph idx="1"/>
          </p:nvPr>
        </p:nvSpPr>
        <p:spPr>
          <a:xfrm>
            <a:off x="824916" y="1947720"/>
            <a:ext cx="11100383" cy="4489369"/>
          </a:xfrm>
        </p:spPr>
        <p:txBody>
          <a:bodyPr>
            <a:normAutofit/>
          </a:bodyPr>
          <a:lstStyle/>
          <a:p>
            <a:r>
              <a:rPr lang="en-US" sz="2400" b="1" dirty="0"/>
              <a:t>Top section show audit duration per site with justification for audit duration reductions.</a:t>
            </a:r>
          </a:p>
          <a:p>
            <a:r>
              <a:rPr lang="en-US" sz="2400" b="1" dirty="0"/>
              <a:t>This section shows the employee ranges that were used to determine audit duration.  When you receive the CRW during audit planning and the employee count goes outside the shown range, email </a:t>
            </a:r>
            <a:r>
              <a:rPr lang="en-US" sz="2400" b="1"/>
              <a:t>me and </a:t>
            </a:r>
            <a:r>
              <a:rPr lang="en-US" sz="2400" b="1" dirty="0"/>
              <a:t>I will </a:t>
            </a:r>
            <a:r>
              <a:rPr lang="en-US" sz="2400" b="1"/>
              <a:t>adjust the SQA92.</a:t>
            </a:r>
            <a:endParaRPr lang="en-US" sz="2400" b="1" dirty="0"/>
          </a:p>
          <a:p>
            <a:r>
              <a:rPr lang="en-US" sz="2400" b="1" dirty="0"/>
              <a:t>Please add to section 1.6 of the audit plan.  This section of the plan is part of the information that is then copied into the audit report.</a:t>
            </a:r>
          </a:p>
        </p:txBody>
      </p:sp>
    </p:spTree>
    <p:extLst>
      <p:ext uri="{BB962C8B-B14F-4D97-AF65-F5344CB8AC3E}">
        <p14:creationId xmlns:p14="http://schemas.microsoft.com/office/powerpoint/2010/main" val="577950468"/>
      </p:ext>
    </p:extLst>
  </p:cSld>
  <p:clrMapOvr>
    <a:masterClrMapping/>
  </p:clrMapOvr>
</p:sld>
</file>

<file path=ppt/theme/theme1.xml><?xml version="1.0" encoding="utf-8"?>
<a:theme xmlns:a="http://schemas.openxmlformats.org/drawingml/2006/main" name="Primary Master">
  <a:themeElements>
    <a:clrScheme name="Custom 1">
      <a:dk1>
        <a:srgbClr val="000000"/>
      </a:dk1>
      <a:lt1>
        <a:srgbClr val="FFFFFF"/>
      </a:lt1>
      <a:dk2>
        <a:srgbClr val="484849"/>
      </a:dk2>
      <a:lt2>
        <a:srgbClr val="CDCFD0"/>
      </a:lt2>
      <a:accent1>
        <a:srgbClr val="0A2240"/>
      </a:accent1>
      <a:accent2>
        <a:srgbClr val="F6CF3F"/>
      </a:accent2>
      <a:accent3>
        <a:srgbClr val="CDCFD0"/>
      </a:accent3>
      <a:accent4>
        <a:srgbClr val="F6CF3F"/>
      </a:accent4>
      <a:accent5>
        <a:srgbClr val="236093"/>
      </a:accent5>
      <a:accent6>
        <a:srgbClr val="34A1E6"/>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dlc_DocId xmlns="0cf449d6-2ee5-49c8-b235-280ad5924c7d">ZNS7K36FFV7K-337-27085</_dlc_DocId>
    <_dlc_DocIdUrl xmlns="0cf449d6-2ee5-49c8-b235-280ad5924c7d">
      <Url>https://home.smithers.com/ops/sqa/_layouts/15/DocIdRedir.aspx?ID=ZNS7K36FFV7K-337-27085</Url>
      <Description>ZNS7K36FFV7K-337-27085</Description>
    </_dlc_DocIdUrl>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B733A6A48E33C48B65402FE18CC1841" ma:contentTypeVersion="7" ma:contentTypeDescription="Create a new document." ma:contentTypeScope="" ma:versionID="78f69970546295508ef2d5ee2c7c6ee9">
  <xsd:schema xmlns:xsd="http://www.w3.org/2001/XMLSchema" xmlns:xs="http://www.w3.org/2001/XMLSchema" xmlns:p="http://schemas.microsoft.com/office/2006/metadata/properties" xmlns:ns2="0cf449d6-2ee5-49c8-b235-280ad5924c7d" targetNamespace="http://schemas.microsoft.com/office/2006/metadata/properties" ma:root="true" ma:fieldsID="5a68d5907697f8b36d59ac3f28cec11f" ns2:_="">
    <xsd:import namespace="0cf449d6-2ee5-49c8-b235-280ad5924c7d"/>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cf449d6-2ee5-49c8-b235-280ad5924c7d"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Item"/>
        <xsd:element ref="dc:subject" minOccurs="0" maxOccurs="1"/>
        <xsd:element ref="dc:description" minOccurs="0" maxOccurs="1" ma:index="11" ma:displayName="Comments"/>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84702321-DA82-4733-B068-C9108D211D52}">
  <ds:schemaRefs>
    <ds:schemaRef ds:uri="http://schemas.microsoft.com/sharepoint/v3/contenttype/forms"/>
  </ds:schemaRefs>
</ds:datastoreItem>
</file>

<file path=customXml/itemProps2.xml><?xml version="1.0" encoding="utf-8"?>
<ds:datastoreItem xmlns:ds="http://schemas.openxmlformats.org/officeDocument/2006/customXml" ds:itemID="{8ED2D5B6-5F74-4155-992A-0844BFB80E7B}">
  <ds:schemaRefs>
    <ds:schemaRef ds:uri="http://schemas.microsoft.com/office/2006/metadata/properties"/>
    <ds:schemaRef ds:uri="http://schemas.microsoft.com/office/infopath/2007/PartnerControls"/>
    <ds:schemaRef ds:uri="0cf449d6-2ee5-49c8-b235-280ad5924c7d"/>
  </ds:schemaRefs>
</ds:datastoreItem>
</file>

<file path=customXml/itemProps3.xml><?xml version="1.0" encoding="utf-8"?>
<ds:datastoreItem xmlns:ds="http://schemas.openxmlformats.org/officeDocument/2006/customXml" ds:itemID="{13E6B5E0-6995-4CAE-899D-B380F225B7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cf449d6-2ee5-49c8-b235-280ad5924c7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F867A048-195A-4F4A-AE45-81DCE0953621}">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
  <TotalTime>18704</TotalTime>
  <Words>1700</Words>
  <Application>Microsoft Office PowerPoint</Application>
  <PresentationFormat>Widescreen</PresentationFormat>
  <Paragraphs>251</Paragraphs>
  <Slides>19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Calibri</vt:lpstr>
      <vt:lpstr>Calibri Light</vt:lpstr>
      <vt:lpstr>Symbol</vt:lpstr>
      <vt:lpstr>Times New Roman</vt:lpstr>
      <vt:lpstr>Primary Master</vt:lpstr>
      <vt:lpstr>ISO Sector 2021 Auditor   Training  </vt:lpstr>
      <vt:lpstr>   ISO Sector Track 2 Agenda</vt:lpstr>
      <vt:lpstr> ICT Policy</vt:lpstr>
      <vt:lpstr> Outsourced Processes</vt:lpstr>
      <vt:lpstr> Outsourced Processes</vt:lpstr>
      <vt:lpstr>Outsourced Processes</vt:lpstr>
      <vt:lpstr>Outsourced Processes</vt:lpstr>
      <vt:lpstr>Multi-sites</vt:lpstr>
      <vt:lpstr>SQA92</vt:lpstr>
      <vt:lpstr>SQA92</vt:lpstr>
      <vt:lpstr> SQA92</vt:lpstr>
      <vt:lpstr>SQA92</vt:lpstr>
      <vt:lpstr> ECP Review Comments</vt:lpstr>
      <vt:lpstr>OSC Additional Items</vt:lpstr>
      <vt:lpstr>OSC Additional Items</vt:lpstr>
      <vt:lpstr>OSC Additional Items</vt:lpstr>
      <vt:lpstr>Major NCRs</vt:lpstr>
      <vt:lpstr> Additional Information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Smithers Start</dc:title>
  <dc:creator>Kevin Moran</dc:creator>
  <dc:description/>
  <cp:lastModifiedBy>Kevin Kirker</cp:lastModifiedBy>
  <cp:revision>304</cp:revision>
  <dcterms:created xsi:type="dcterms:W3CDTF">2019-01-21T16:41:35Z</dcterms:created>
  <dcterms:modified xsi:type="dcterms:W3CDTF">2021-07-16T19:29:37Z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1352327</vt:lpwstr>
  </property>
  <property fmtid="{D5CDD505-2E9C-101B-9397-08002B2CF9AE}" pid="3" name="NXPowerLiteSettings">
    <vt:lpwstr>C7000400038000</vt:lpwstr>
  </property>
  <property fmtid="{D5CDD505-2E9C-101B-9397-08002B2CF9AE}" pid="4" name="NXPowerLiteVersion">
    <vt:lpwstr>S9.0.1</vt:lpwstr>
  </property>
  <property fmtid="{D5CDD505-2E9C-101B-9397-08002B2CF9AE}" pid="5" name="ContentTypeId">
    <vt:lpwstr>0x0101003B733A6A48E33C48B65402FE18CC1841</vt:lpwstr>
  </property>
  <property fmtid="{D5CDD505-2E9C-101B-9397-08002B2CF9AE}" pid="6" name="_dlc_DocIdItemGuid">
    <vt:lpwstr>ec64e888-f0de-4d01-9a65-518a13902918</vt:lpwstr>
  </property>
</Properties>
</file>