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4" r:id="rId1"/>
  </p:sldMasterIdLst>
  <p:notesMasterIdLst>
    <p:notesMasterId r:id="rId39"/>
  </p:notesMasterIdLst>
  <p:handoutMasterIdLst>
    <p:handoutMasterId r:id="rId40"/>
  </p:handoutMasterIdLst>
  <p:sldIdLst>
    <p:sldId id="256" r:id="rId2"/>
    <p:sldId id="304" r:id="rId3"/>
    <p:sldId id="333" r:id="rId4"/>
    <p:sldId id="335" r:id="rId5"/>
    <p:sldId id="336" r:id="rId6"/>
    <p:sldId id="337" r:id="rId7"/>
    <p:sldId id="338" r:id="rId8"/>
    <p:sldId id="341" r:id="rId9"/>
    <p:sldId id="340" r:id="rId10"/>
    <p:sldId id="342" r:id="rId11"/>
    <p:sldId id="343" r:id="rId12"/>
    <p:sldId id="344" r:id="rId13"/>
    <p:sldId id="345" r:id="rId14"/>
    <p:sldId id="332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34" r:id="rId27"/>
    <p:sldId id="357" r:id="rId28"/>
    <p:sldId id="358" r:id="rId29"/>
    <p:sldId id="359" r:id="rId30"/>
    <p:sldId id="360" r:id="rId31"/>
    <p:sldId id="361" r:id="rId32"/>
    <p:sldId id="362" r:id="rId33"/>
    <p:sldId id="363" r:id="rId34"/>
    <p:sldId id="364" r:id="rId35"/>
    <p:sldId id="365" r:id="rId36"/>
    <p:sldId id="366" r:id="rId37"/>
    <p:sldId id="295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aron Troschinetz" initials="AT" lastIdx="1" clrIdx="0">
    <p:extLst>
      <p:ext uri="{19B8F6BF-5375-455C-9EA6-DF929625EA0E}">
        <p15:presenceInfo xmlns:p15="http://schemas.microsoft.com/office/powerpoint/2012/main" userId="S::atroschinetz@smithers.com::74760918-a5e0-47b1-a3ce-6f443c6ccfa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2240"/>
    <a:srgbClr val="A8353A"/>
    <a:srgbClr val="9E925F"/>
    <a:srgbClr val="457A7C"/>
    <a:srgbClr val="B74040"/>
    <a:srgbClr val="93875C"/>
    <a:srgbClr val="3884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669"/>
    <p:restoredTop sz="93792" autoAdjust="0"/>
  </p:normalViewPr>
  <p:slideViewPr>
    <p:cSldViewPr snapToGrid="0" snapToObjects="1">
      <p:cViewPr>
        <p:scale>
          <a:sx n="60" d="100"/>
          <a:sy n="60" d="100"/>
        </p:scale>
        <p:origin x="1144" y="1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17" d="100"/>
          <a:sy n="117" d="100"/>
        </p:scale>
        <p:origin x="4696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ustomXml" Target="../customXml/item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openxmlformats.org/officeDocument/2006/relationships/customXml" Target="../customXml/item3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ustomXml" Target="../customXml/item1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74869AF-2020-B34A-97A2-F7372A49911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78770C0-DB69-A045-9444-A4667338814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EA5843-2DB8-894C-AE10-86C0A4CD200C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FAEE3C-DF62-B647-BD24-653265B5F27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385467-F2D2-C148-A969-F068E0A0CEC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F8EA3B-F7D0-7241-9874-E239C18318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1149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4E5DAB-1E9E-784E-978D-EEC47B483062}" type="datetimeFigureOut">
              <a:rPr lang="en-US" smtClean="0"/>
              <a:t>7/10/2021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E86F8B-09AF-3646-B8FA-778EB6C23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750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232547-641F-E746-9E03-92A77F57B8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85650" cy="68615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54804A-CBEB-B24D-9943-F0B24B7E4660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670209" y="1919355"/>
            <a:ext cx="5449932" cy="1227666"/>
          </a:xfrm>
        </p:spPr>
        <p:txBody>
          <a:bodyPr anchor="b">
            <a:normAutofit/>
          </a:bodyPr>
          <a:lstStyle>
            <a:lvl1pPr algn="l">
              <a:defRPr sz="4200" b="0">
                <a:solidFill>
                  <a:srgbClr val="0A2240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801DDE-4EC6-3B49-AB34-76086E9277AB}"/>
              </a:ext>
            </a:extLst>
          </p:cNvPr>
          <p:cNvSpPr>
            <a:spLocks noGrp="1"/>
          </p:cNvSpPr>
          <p:nvPr userDrawn="1">
            <p:ph type="subTitle" idx="1"/>
          </p:nvPr>
        </p:nvSpPr>
        <p:spPr>
          <a:xfrm>
            <a:off x="670209" y="3555746"/>
            <a:ext cx="4055698" cy="1058333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582A5EE-73F5-D740-83D8-54591490824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0209" y="601590"/>
            <a:ext cx="2616492" cy="58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893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33576E-298A-CF4E-BCAB-5DE0A26148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5CEB1954-798B-554E-B8B4-F1895C4D5BFC}" type="slidenum">
              <a:rPr lang="en-US" smtClean="0"/>
              <a:pPr/>
              <a:t>‹#›</a:t>
            </a:fld>
            <a:r>
              <a:rPr lang="en-US"/>
              <a:t> | © Smithers, 2019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63436C5-5CEC-D040-9643-4357ADE997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56371" y="224930"/>
            <a:ext cx="1700784" cy="386542"/>
          </a:xfrm>
          <a:prstGeom prst="rect">
            <a:avLst/>
          </a:prstGeom>
        </p:spPr>
      </p:pic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0622C86B-59A8-164E-BB2C-A5618B2DC80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46913" y="870416"/>
            <a:ext cx="5145087" cy="5987584"/>
          </a:xfrm>
          <a:custGeom>
            <a:avLst/>
            <a:gdLst>
              <a:gd name="connsiteX0" fmla="*/ 0 w 5145087"/>
              <a:gd name="connsiteY0" fmla="*/ 0 h 5987584"/>
              <a:gd name="connsiteX1" fmla="*/ 166503 w 5145087"/>
              <a:gd name="connsiteY1" fmla="*/ 24575 h 5987584"/>
              <a:gd name="connsiteX2" fmla="*/ 4906264 w 5145087"/>
              <a:gd name="connsiteY2" fmla="*/ 363993 h 5987584"/>
              <a:gd name="connsiteX3" fmla="*/ 5145087 w 5145087"/>
              <a:gd name="connsiteY3" fmla="*/ 355171 h 5987584"/>
              <a:gd name="connsiteX4" fmla="*/ 5145087 w 5145087"/>
              <a:gd name="connsiteY4" fmla="*/ 5987584 h 5987584"/>
              <a:gd name="connsiteX5" fmla="*/ 0 w 5145087"/>
              <a:gd name="connsiteY5" fmla="*/ 5987584 h 598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45087" h="5987584">
                <a:moveTo>
                  <a:pt x="0" y="0"/>
                </a:moveTo>
                <a:lnTo>
                  <a:pt x="166503" y="24575"/>
                </a:lnTo>
                <a:cubicBezTo>
                  <a:pt x="1746412" y="247498"/>
                  <a:pt x="3694184" y="392987"/>
                  <a:pt x="4906264" y="363993"/>
                </a:cubicBezTo>
                <a:lnTo>
                  <a:pt x="5145087" y="355171"/>
                </a:lnTo>
                <a:lnTo>
                  <a:pt x="5145087" y="5987584"/>
                </a:lnTo>
                <a:lnTo>
                  <a:pt x="0" y="598758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pic>
        <p:nvPicPr>
          <p:cNvPr id="23" name="Picture 22" descr="A close up of a device&#10;&#10;Description automatically generated">
            <a:extLst>
              <a:ext uri="{FF2B5EF4-FFF2-40B4-BE49-F238E27FC236}">
                <a16:creationId xmlns:a16="http://schemas.microsoft.com/office/drawing/2014/main" id="{085DBE66-795A-A943-BAC6-8D22756E50F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11811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8594B44-B641-714C-B16B-3A91F09EB1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56371" y="224930"/>
            <a:ext cx="1700784" cy="38654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4F835EE-31C4-5D4C-BA5B-369F86517F6C}"/>
              </a:ext>
            </a:extLst>
          </p:cNvPr>
          <p:cNvSpPr/>
          <p:nvPr userDrawn="1"/>
        </p:nvSpPr>
        <p:spPr>
          <a:xfrm>
            <a:off x="0" y="6787298"/>
            <a:ext cx="12192000" cy="707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2BCB8A7-B145-5741-AEBC-266EB585CD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0486" y="1861458"/>
            <a:ext cx="6243300" cy="4054249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itle 6">
            <a:extLst>
              <a:ext uri="{FF2B5EF4-FFF2-40B4-BE49-F238E27FC236}">
                <a16:creationId xmlns:a16="http://schemas.microsoft.com/office/drawing/2014/main" id="{2BA5EE98-1152-3B4F-89EE-C8114F54C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6243301" cy="112855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80891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F4833-AB76-CE47-9D0B-64B1D3921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9512" y="1054947"/>
            <a:ext cx="6226175" cy="112923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33576E-298A-CF4E-BCAB-5DE0A26148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5609512" y="6276752"/>
            <a:ext cx="1896836" cy="320675"/>
          </a:xfrm>
        </p:spPr>
        <p:txBody>
          <a:bodyPr/>
          <a:lstStyle/>
          <a:p>
            <a:r>
              <a:rPr lang="en-US"/>
              <a:t>Page </a:t>
            </a:r>
            <a:fld id="{5CEB1954-798B-554E-B8B4-F1895C4D5BFC}" type="slidenum">
              <a:rPr lang="en-US" smtClean="0"/>
              <a:pPr/>
              <a:t>‹#›</a:t>
            </a:fld>
            <a:r>
              <a:rPr lang="en-US"/>
              <a:t> | © Smithers, 2019</a:t>
            </a: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3F00F84-D4B2-FD47-BC8D-C21A7067EB7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609739" y="2184178"/>
            <a:ext cx="6226175" cy="382869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CA2031D-A59E-CB45-98AD-63542FE666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591386"/>
            <a:ext cx="5145087" cy="6266614"/>
          </a:xfrm>
          <a:custGeom>
            <a:avLst/>
            <a:gdLst>
              <a:gd name="connsiteX0" fmla="*/ 3755363 w 5145087"/>
              <a:gd name="connsiteY0" fmla="*/ 21 h 6266614"/>
              <a:gd name="connsiteX1" fmla="*/ 5083020 w 5145087"/>
              <a:gd name="connsiteY1" fmla="*/ 48360 h 6266614"/>
              <a:gd name="connsiteX2" fmla="*/ 5145087 w 5145087"/>
              <a:gd name="connsiteY2" fmla="*/ 53492 h 6266614"/>
              <a:gd name="connsiteX3" fmla="*/ 5145087 w 5145087"/>
              <a:gd name="connsiteY3" fmla="*/ 6266614 h 6266614"/>
              <a:gd name="connsiteX4" fmla="*/ 0 w 5145087"/>
              <a:gd name="connsiteY4" fmla="*/ 6266614 h 6266614"/>
              <a:gd name="connsiteX5" fmla="*/ 0 w 5145087"/>
              <a:gd name="connsiteY5" fmla="*/ 547969 h 6266614"/>
              <a:gd name="connsiteX6" fmla="*/ 29432 w 5145087"/>
              <a:gd name="connsiteY6" fmla="*/ 534968 h 6266614"/>
              <a:gd name="connsiteX7" fmla="*/ 3755363 w 5145087"/>
              <a:gd name="connsiteY7" fmla="*/ 21 h 6266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45087" h="6266614">
                <a:moveTo>
                  <a:pt x="3755363" y="21"/>
                </a:moveTo>
                <a:cubicBezTo>
                  <a:pt x="4350869" y="879"/>
                  <a:pt x="4835608" y="28920"/>
                  <a:pt x="5083020" y="48360"/>
                </a:cubicBezTo>
                <a:lnTo>
                  <a:pt x="5145087" y="53492"/>
                </a:lnTo>
                <a:lnTo>
                  <a:pt x="5145087" y="6266614"/>
                </a:lnTo>
                <a:lnTo>
                  <a:pt x="0" y="6266614"/>
                </a:lnTo>
                <a:lnTo>
                  <a:pt x="0" y="547969"/>
                </a:lnTo>
                <a:lnTo>
                  <a:pt x="29432" y="534968"/>
                </a:lnTo>
                <a:cubicBezTo>
                  <a:pt x="1092569" y="94892"/>
                  <a:pt x="2623901" y="-1609"/>
                  <a:pt x="3755363" y="2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pic>
        <p:nvPicPr>
          <p:cNvPr id="12" name="Picture 11" descr="A close up of a device&#10;&#10;Description automatically generated">
            <a:extLst>
              <a:ext uri="{FF2B5EF4-FFF2-40B4-BE49-F238E27FC236}">
                <a16:creationId xmlns:a16="http://schemas.microsoft.com/office/drawing/2014/main" id="{46747582-C0F2-784C-9E70-F5C4E29127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811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230088F-C52D-2D4E-A8D6-2078BD0D208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56371" y="211075"/>
            <a:ext cx="1700784" cy="38654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90FEAD5-ED5C-BA41-9056-1D19814E148F}"/>
              </a:ext>
            </a:extLst>
          </p:cNvPr>
          <p:cNvSpPr/>
          <p:nvPr userDrawn="1"/>
        </p:nvSpPr>
        <p:spPr>
          <a:xfrm>
            <a:off x="0" y="6787298"/>
            <a:ext cx="12192000" cy="707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8122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device&#10;&#10;Description automatically generated">
            <a:extLst>
              <a:ext uri="{FF2B5EF4-FFF2-40B4-BE49-F238E27FC236}">
                <a16:creationId xmlns:a16="http://schemas.microsoft.com/office/drawing/2014/main" id="{C7381A51-C221-A847-A948-74266E55E1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811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92AA72F-22F5-4844-9747-2657CAE0DD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5CEB1954-798B-554E-B8B4-F1895C4D5BFC}" type="slidenum">
              <a:rPr lang="en-US" smtClean="0"/>
              <a:pPr/>
              <a:t>‹#›</a:t>
            </a:fld>
            <a:r>
              <a:rPr lang="en-US"/>
              <a:t> | © Smithers, 2019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05F1E69-CFF1-404E-95E2-128A7E67CAB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56371" y="211075"/>
            <a:ext cx="1700784" cy="38654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108C43A-8B50-854C-BD40-5C225B1EC8F3}"/>
              </a:ext>
            </a:extLst>
          </p:cNvPr>
          <p:cNvSpPr/>
          <p:nvPr userDrawn="1"/>
        </p:nvSpPr>
        <p:spPr>
          <a:xfrm>
            <a:off x="0" y="6803626"/>
            <a:ext cx="12192000" cy="707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2806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device&#10;&#10;Description automatically generated">
            <a:extLst>
              <a:ext uri="{FF2B5EF4-FFF2-40B4-BE49-F238E27FC236}">
                <a16:creationId xmlns:a16="http://schemas.microsoft.com/office/drawing/2014/main" id="{C7381A51-C221-A847-A948-74266E55E1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811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92AA72F-22F5-4844-9747-2657CAE0DD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5CEB1954-798B-554E-B8B4-F1895C4D5BFC}" type="slidenum">
              <a:rPr lang="en-US" smtClean="0"/>
              <a:pPr/>
              <a:t>‹#›</a:t>
            </a:fld>
            <a:r>
              <a:rPr lang="en-US"/>
              <a:t> | © Smithers, 2019</a:t>
            </a:r>
            <a:endParaRPr lang="en-US" dirty="0"/>
          </a:p>
        </p:txBody>
      </p:sp>
      <p:pic>
        <p:nvPicPr>
          <p:cNvPr id="5" name="Picture 4" descr="A picture containing nature&#10;&#10;Description automatically generated">
            <a:extLst>
              <a:ext uri="{FF2B5EF4-FFF2-40B4-BE49-F238E27FC236}">
                <a16:creationId xmlns:a16="http://schemas.microsoft.com/office/drawing/2014/main" id="{60FFF3F1-CC2C-AA44-A86D-A664CF8E9E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69280" y="1491027"/>
            <a:ext cx="5941291" cy="292961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C9BBAC-513B-834A-B1EC-AA47BC82F591}"/>
              </a:ext>
            </a:extLst>
          </p:cNvPr>
          <p:cNvSpPr txBox="1"/>
          <p:nvPr userDrawn="1"/>
        </p:nvSpPr>
        <p:spPr>
          <a:xfrm>
            <a:off x="711034" y="876970"/>
            <a:ext cx="48030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0A224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Contact Us!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EB84CA1-E5D2-804F-99BF-1E153ABA76C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44550" y="1784152"/>
            <a:ext cx="4267200" cy="414337"/>
          </a:xfrm>
        </p:spPr>
        <p:txBody>
          <a:bodyPr/>
          <a:lstStyle>
            <a:lvl1pPr marL="0" indent="0">
              <a:buNone/>
              <a:defRPr b="1">
                <a:solidFill>
                  <a:schemeClr val="accent5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Continent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911B0F1-8B05-9A40-BAE2-03F5CCC943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44550" y="2303725"/>
            <a:ext cx="2268538" cy="73866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B08F5CF7-355F-C040-BFE6-0D7F38E050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45570" y="2303725"/>
            <a:ext cx="2268538" cy="73866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793AA03E-98C6-CD4D-9671-AED4C131B0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44550" y="3172793"/>
            <a:ext cx="2268538" cy="73866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Text Placeholder 13">
            <a:extLst>
              <a:ext uri="{FF2B5EF4-FFF2-40B4-BE49-F238E27FC236}">
                <a16:creationId xmlns:a16="http://schemas.microsoft.com/office/drawing/2014/main" id="{42A3C88E-9741-1B4A-8464-D893142F168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245570" y="3172793"/>
            <a:ext cx="2268538" cy="73866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F13E1368-783A-D645-A803-42D0A6B3F2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4550" y="4082421"/>
            <a:ext cx="4267200" cy="414337"/>
          </a:xfrm>
        </p:spPr>
        <p:txBody>
          <a:bodyPr/>
          <a:lstStyle>
            <a:lvl1pPr marL="0" indent="0">
              <a:buNone/>
              <a:defRPr b="1">
                <a:solidFill>
                  <a:schemeClr val="accent5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Continent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4FDC251A-F606-F944-9B71-D9689EC9AE3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4550" y="4601994"/>
            <a:ext cx="2268538" cy="73866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3E520D3D-1143-914F-A6BA-7100E9C1612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245570" y="4601994"/>
            <a:ext cx="2268538" cy="73866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1" name="Text Placeholder 13">
            <a:extLst>
              <a:ext uri="{FF2B5EF4-FFF2-40B4-BE49-F238E27FC236}">
                <a16:creationId xmlns:a16="http://schemas.microsoft.com/office/drawing/2014/main" id="{5F1A4264-B56B-5649-B043-C34A7C2233F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44550" y="5471062"/>
            <a:ext cx="2268538" cy="73866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2" name="Text Placeholder 13">
            <a:extLst>
              <a:ext uri="{FF2B5EF4-FFF2-40B4-BE49-F238E27FC236}">
                <a16:creationId xmlns:a16="http://schemas.microsoft.com/office/drawing/2014/main" id="{4FDAAD53-4658-AF4E-8F38-AFF467270E2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245570" y="5471062"/>
            <a:ext cx="2268538" cy="73866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C8ECF8DC-1047-F140-AD64-25682CED2C0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18332" y="4085550"/>
            <a:ext cx="4267200" cy="414337"/>
          </a:xfrm>
        </p:spPr>
        <p:txBody>
          <a:bodyPr/>
          <a:lstStyle>
            <a:lvl1pPr marL="0" indent="0">
              <a:buNone/>
              <a:defRPr b="1">
                <a:solidFill>
                  <a:schemeClr val="accent5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Continent</a:t>
            </a:r>
          </a:p>
        </p:txBody>
      </p:sp>
      <p:sp>
        <p:nvSpPr>
          <p:cNvPr id="24" name="Text Placeholder 13">
            <a:extLst>
              <a:ext uri="{FF2B5EF4-FFF2-40B4-BE49-F238E27FC236}">
                <a16:creationId xmlns:a16="http://schemas.microsoft.com/office/drawing/2014/main" id="{DE457999-8578-3D47-BF27-E88B500C3DC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818332" y="4632833"/>
            <a:ext cx="2268538" cy="73866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Text Placeholder 13">
            <a:extLst>
              <a:ext uri="{FF2B5EF4-FFF2-40B4-BE49-F238E27FC236}">
                <a16:creationId xmlns:a16="http://schemas.microsoft.com/office/drawing/2014/main" id="{2A32E0DA-D99A-E147-AC00-296A11D100C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219352" y="4632833"/>
            <a:ext cx="2268538" cy="73866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6" name="Text Placeholder 13">
            <a:extLst>
              <a:ext uri="{FF2B5EF4-FFF2-40B4-BE49-F238E27FC236}">
                <a16:creationId xmlns:a16="http://schemas.microsoft.com/office/drawing/2014/main" id="{0B21CCF4-AF27-D542-9879-AF238EF98AA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818332" y="5460336"/>
            <a:ext cx="2268538" cy="73866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1ECE0AE5-BE9C-8647-B099-75C81630B97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219352" y="5460336"/>
            <a:ext cx="2268538" cy="73866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625A88DB-D8A7-FD44-A073-79B0C36BD83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56371" y="211075"/>
            <a:ext cx="1700784" cy="386542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5D6CB4EB-B7E0-EA44-A59B-4CA28DB06BD1}"/>
              </a:ext>
            </a:extLst>
          </p:cNvPr>
          <p:cNvSpPr/>
          <p:nvPr userDrawn="1"/>
        </p:nvSpPr>
        <p:spPr>
          <a:xfrm>
            <a:off x="0" y="6803626"/>
            <a:ext cx="12192000" cy="707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3784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gn Off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FFC28-97FA-FA40-A435-96FA6443CAAC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346943" y="2426711"/>
            <a:ext cx="11338874" cy="1349462"/>
          </a:xfrm>
        </p:spPr>
        <p:txBody>
          <a:bodyPr anchor="b">
            <a:noAutofit/>
          </a:bodyPr>
          <a:lstStyle>
            <a:lvl1pPr algn="ctr">
              <a:defRPr sz="8800" b="0" i="0">
                <a:solidFill>
                  <a:schemeClr val="accent1"/>
                </a:solidFill>
                <a:latin typeface="+mj-lt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Sign Off Message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A61FD7E2-2480-C24A-BBC3-A745792B57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76132" y="4601003"/>
            <a:ext cx="2624328" cy="591194"/>
          </a:xfrm>
          <a:prstGeom prst="rect">
            <a:avLst/>
          </a:prstGeom>
        </p:spPr>
      </p:pic>
      <p:pic>
        <p:nvPicPr>
          <p:cNvPr id="4" name="Picture 3" descr="A close up of a device&#10;&#10;Description automatically generated">
            <a:extLst>
              <a:ext uri="{FF2B5EF4-FFF2-40B4-BE49-F238E27FC236}">
                <a16:creationId xmlns:a16="http://schemas.microsoft.com/office/drawing/2014/main" id="{384E14FD-7EE8-2444-902A-3E5E156DA46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11811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0AC3698-2F0E-A340-B143-CE95F9911284}"/>
              </a:ext>
            </a:extLst>
          </p:cNvPr>
          <p:cNvSpPr/>
          <p:nvPr userDrawn="1"/>
        </p:nvSpPr>
        <p:spPr>
          <a:xfrm>
            <a:off x="0" y="6803626"/>
            <a:ext cx="12192000" cy="707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851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FABCA3B-1EFF-4144-BE2B-FEFD5F1F97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4167"/>
          <a:stretch/>
        </p:blipFill>
        <p:spPr>
          <a:xfrm>
            <a:off x="0" y="3028950"/>
            <a:ext cx="12192000" cy="38290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4AD2CB-BF8A-5443-9820-5AD582D31F30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831851" y="3725105"/>
            <a:ext cx="6891564" cy="1456495"/>
          </a:xfrm>
        </p:spPr>
        <p:txBody>
          <a:bodyPr anchor="b">
            <a:normAutofit/>
          </a:bodyPr>
          <a:lstStyle>
            <a:lvl1pPr>
              <a:defRPr sz="4200" b="0" i="0">
                <a:solidFill>
                  <a:srgbClr val="0A2240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D5C515-3AA4-5D49-BF0B-7DA928641E22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831850" y="5288128"/>
            <a:ext cx="6891565" cy="516679"/>
          </a:xfrm>
        </p:spPr>
        <p:txBody>
          <a:bodyPr anchor="t">
            <a:normAutofit/>
          </a:bodyPr>
          <a:lstStyle>
            <a:lvl1pPr marL="0" indent="0">
              <a:buNone/>
              <a:defRPr sz="2400" b="0" i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 Light" panose="020F03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99354265-B70E-AA45-B294-FB9C5190EE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56371" y="6201187"/>
            <a:ext cx="1692730" cy="381329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80EBA7-8A7A-8F4D-A324-19F232F116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5CEB1954-798B-554E-B8B4-F1895C4D5BFC}" type="slidenum">
              <a:rPr lang="en-US" smtClean="0"/>
              <a:pPr/>
              <a:t>‹#›</a:t>
            </a:fld>
            <a:r>
              <a:rPr lang="en-US" dirty="0"/>
              <a:t> | © Smithers, 2019</a:t>
            </a:r>
          </a:p>
        </p:txBody>
      </p:sp>
    </p:spTree>
    <p:extLst>
      <p:ext uri="{BB962C8B-B14F-4D97-AF65-F5344CB8AC3E}">
        <p14:creationId xmlns:p14="http://schemas.microsoft.com/office/powerpoint/2010/main" val="4190878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device&#10;&#10;Description automatically generated">
            <a:extLst>
              <a:ext uri="{FF2B5EF4-FFF2-40B4-BE49-F238E27FC236}">
                <a16:creationId xmlns:a16="http://schemas.microsoft.com/office/drawing/2014/main" id="{6C2E2826-599D-DB4C-AB1F-5EA2BC23D5B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811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8D3B9FC-729E-F548-8D2C-56CA2049C131}"/>
              </a:ext>
            </a:extLst>
          </p:cNvPr>
          <p:cNvSpPr/>
          <p:nvPr userDrawn="1"/>
        </p:nvSpPr>
        <p:spPr>
          <a:xfrm>
            <a:off x="0" y="6787298"/>
            <a:ext cx="12192000" cy="707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2C7961-9837-D44D-89ED-7C055D451D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486" y="1861458"/>
            <a:ext cx="10733314" cy="4489369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DC6EDC-9252-324A-AD88-9DE3FE24072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5CEB1954-798B-554E-B8B4-F1895C4D5BFC}" type="slidenum">
              <a:rPr lang="en-US" smtClean="0"/>
              <a:pPr/>
              <a:t>‹#›</a:t>
            </a:fld>
            <a:r>
              <a:rPr lang="en-US"/>
              <a:t> | © Smithers, 2019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184CAF9-4096-294B-BB75-FE519A0AF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792A357-0902-4D42-9F86-1C32CDADF8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56371" y="211075"/>
            <a:ext cx="1700784" cy="38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889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device&#10;&#10;Description automatically generated">
            <a:extLst>
              <a:ext uri="{FF2B5EF4-FFF2-40B4-BE49-F238E27FC236}">
                <a16:creationId xmlns:a16="http://schemas.microsoft.com/office/drawing/2014/main" id="{21E30DFE-F30A-4143-B970-A7F2AFD056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8110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F40646-DC66-3640-AA2E-34B633F3B1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5CEB1954-798B-554E-B8B4-F1895C4D5BFC}" type="slidenum">
              <a:rPr lang="en-US" smtClean="0"/>
              <a:pPr/>
              <a:t>‹#›</a:t>
            </a:fld>
            <a:r>
              <a:rPr lang="en-US" dirty="0"/>
              <a:t> | © Smithers, 2019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EDDC08-9DC5-854C-8D0B-03B6B63C42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0486" y="1861458"/>
            <a:ext cx="5257800" cy="4054249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A24146-15CF-A444-AFF2-D837F79AE9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1861458"/>
            <a:ext cx="5257800" cy="4054249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3ECA279-64BF-4347-B112-D66E83677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0389CCE-A59B-BF4E-B2E1-887FB55C6C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56371" y="211075"/>
            <a:ext cx="1700784" cy="38654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9777E19-56CF-0949-889D-1B82CE2A9BA8}"/>
              </a:ext>
            </a:extLst>
          </p:cNvPr>
          <p:cNvSpPr/>
          <p:nvPr userDrawn="1"/>
        </p:nvSpPr>
        <p:spPr>
          <a:xfrm>
            <a:off x="0" y="6803626"/>
            <a:ext cx="12192000" cy="707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088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device&#10;&#10;Description automatically generated">
            <a:extLst>
              <a:ext uri="{FF2B5EF4-FFF2-40B4-BE49-F238E27FC236}">
                <a16:creationId xmlns:a16="http://schemas.microsoft.com/office/drawing/2014/main" id="{158F392F-F427-A148-B117-80F483182D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811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6C28B8-CF79-BE45-8084-6BB903CB1E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0486" y="1869622"/>
            <a:ext cx="5157787" cy="616197"/>
          </a:xfrm>
        </p:spPr>
        <p:txBody>
          <a:bodyPr anchor="b"/>
          <a:lstStyle>
            <a:lvl1pPr marL="0" indent="0">
              <a:buNone/>
              <a:defRPr sz="2400" b="0" i="0">
                <a:solidFill>
                  <a:srgbClr val="0070C0"/>
                </a:solidFill>
                <a:latin typeface="+mn-lt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0DDE6C-B501-3548-91F9-BDA4CA9D5A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486" y="2549072"/>
            <a:ext cx="5157787" cy="3285370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anose="020F0502020204030204" pitchFamily="34" charset="0"/>
              </a:defRPr>
            </a:lvl1pPr>
            <a:lvl2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anose="020F0502020204030204" pitchFamily="34" charset="0"/>
              </a:defRPr>
            </a:lvl2pPr>
            <a:lvl3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anose="020F0502020204030204" pitchFamily="34" charset="0"/>
              </a:defRPr>
            </a:lvl3pPr>
            <a:lvl4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anose="020F0502020204030204" pitchFamily="34" charset="0"/>
              </a:defRPr>
            </a:lvl4pPr>
            <a:lvl5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955E94-9A1E-B74D-AA0F-0623B6608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952898" y="1869622"/>
            <a:ext cx="5183188" cy="613318"/>
          </a:xfrm>
        </p:spPr>
        <p:txBody>
          <a:bodyPr anchor="b"/>
          <a:lstStyle>
            <a:lvl1pPr marL="0" indent="0">
              <a:buNone/>
              <a:defRPr sz="2400" b="0" i="0">
                <a:solidFill>
                  <a:srgbClr val="0070C0"/>
                </a:solidFill>
                <a:latin typeface="+mn-lt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2F61B3-1068-DE49-9C0A-F84871FB24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952898" y="2549072"/>
            <a:ext cx="5183188" cy="3285370"/>
          </a:xfr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anose="020F0502020204030204" pitchFamily="34" charset="0"/>
              </a:defRPr>
            </a:lvl1pPr>
            <a:lvl2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anose="020F0502020204030204" pitchFamily="34" charset="0"/>
              </a:defRPr>
            </a:lvl2pPr>
            <a:lvl3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anose="020F0502020204030204" pitchFamily="34" charset="0"/>
              </a:defRPr>
            </a:lvl3pPr>
            <a:lvl4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anose="020F0502020204030204" pitchFamily="34" charset="0"/>
              </a:defRPr>
            </a:lvl4pPr>
            <a:lvl5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AF8413-8E07-0D45-BEA2-981CE4C2307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5CEB1954-798B-554E-B8B4-F1895C4D5BFC}" type="slidenum">
              <a:rPr lang="en-US" smtClean="0"/>
              <a:pPr/>
              <a:t>‹#›</a:t>
            </a:fld>
            <a:r>
              <a:rPr lang="en-US"/>
              <a:t> | © Smithers, 2019</a:t>
            </a:r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00D1D5CE-A056-404C-B864-A6D1B202A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F3C9D6D-E772-5F42-8550-126EFEAFE0B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56371" y="211075"/>
            <a:ext cx="1700784" cy="38654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EEABC1F-03A1-FB47-B5DB-E65860476972}"/>
              </a:ext>
            </a:extLst>
          </p:cNvPr>
          <p:cNvSpPr/>
          <p:nvPr userDrawn="1"/>
        </p:nvSpPr>
        <p:spPr>
          <a:xfrm>
            <a:off x="0" y="6787298"/>
            <a:ext cx="12192000" cy="707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001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device&#10;&#10;Description automatically generated">
            <a:extLst>
              <a:ext uri="{FF2B5EF4-FFF2-40B4-BE49-F238E27FC236}">
                <a16:creationId xmlns:a16="http://schemas.microsoft.com/office/drawing/2014/main" id="{82BE00AF-264E-E542-9EA4-7387360268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811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DC01BE-4F2E-FA41-ADFB-C6AF7F37C9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5CEB1954-798B-554E-B8B4-F1895C4D5BFC}" type="slidenum">
              <a:rPr lang="en-US" smtClean="0"/>
              <a:pPr/>
              <a:t>‹#›</a:t>
            </a:fld>
            <a:r>
              <a:rPr lang="en-US"/>
              <a:t> | © Smithers, 2019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C890AFF-54E8-F545-96ED-B618C1DE2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C145AFC-C127-734D-A0D0-C811175A85D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56371" y="211075"/>
            <a:ext cx="1700784" cy="38654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1433BAF-21C0-3144-9358-9A03BCBD7ECF}"/>
              </a:ext>
            </a:extLst>
          </p:cNvPr>
          <p:cNvSpPr/>
          <p:nvPr userDrawn="1"/>
        </p:nvSpPr>
        <p:spPr>
          <a:xfrm>
            <a:off x="0" y="6803626"/>
            <a:ext cx="12192000" cy="707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852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device&#10;&#10;Description automatically generated">
            <a:extLst>
              <a:ext uri="{FF2B5EF4-FFF2-40B4-BE49-F238E27FC236}">
                <a16:creationId xmlns:a16="http://schemas.microsoft.com/office/drawing/2014/main" id="{21E30DFE-F30A-4143-B970-A7F2AFD056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81100"/>
          </a:xfrm>
          <a:prstGeom prst="rect">
            <a:avLst/>
          </a:prstGeom>
        </p:spPr>
      </p:pic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D3DC8CFA-8614-944E-BA8D-6F7C4DE1C7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4410118" y="6276752"/>
            <a:ext cx="1896836" cy="320675"/>
          </a:xfrm>
        </p:spPr>
        <p:txBody>
          <a:bodyPr/>
          <a:lstStyle/>
          <a:p>
            <a:r>
              <a:rPr lang="en-US"/>
              <a:t>Page </a:t>
            </a:r>
            <a:fld id="{5CEB1954-798B-554E-B8B4-F1895C4D5BFC}" type="slidenum">
              <a:rPr lang="en-US" smtClean="0"/>
              <a:pPr/>
              <a:t>‹#›</a:t>
            </a:fld>
            <a:r>
              <a:rPr lang="en-US"/>
              <a:t> | © Smithers, 2019</a:t>
            </a:r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96CF1CA-BAA3-944A-95F3-67F7526AA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9512" y="1054947"/>
            <a:ext cx="6226175" cy="112923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8" name="Content Placeholder 8">
            <a:extLst>
              <a:ext uri="{FF2B5EF4-FFF2-40B4-BE49-F238E27FC236}">
                <a16:creationId xmlns:a16="http://schemas.microsoft.com/office/drawing/2014/main" id="{AEE0B8B1-E733-344C-8A16-D4FC6F18059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09739" y="2184178"/>
            <a:ext cx="6226175" cy="382869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CCA87703-3E4C-3744-BC2F-E12A6A7322B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828801"/>
            <a:ext cx="4598989" cy="4957763"/>
          </a:xfrm>
          <a:custGeom>
            <a:avLst/>
            <a:gdLst>
              <a:gd name="connsiteX0" fmla="*/ 1729651 w 4598989"/>
              <a:gd name="connsiteY0" fmla="*/ 0 h 4957763"/>
              <a:gd name="connsiteX1" fmla="*/ 4598989 w 4598989"/>
              <a:gd name="connsiteY1" fmla="*/ 2869337 h 4957763"/>
              <a:gd name="connsiteX2" fmla="*/ 3758580 w 4598989"/>
              <a:gd name="connsiteY2" fmla="*/ 4898265 h 4957763"/>
              <a:gd name="connsiteX3" fmla="*/ 3693115 w 4598989"/>
              <a:gd name="connsiteY3" fmla="*/ 4957763 h 4957763"/>
              <a:gd name="connsiteX4" fmla="*/ 0 w 4598989"/>
              <a:gd name="connsiteY4" fmla="*/ 4957763 h 4957763"/>
              <a:gd name="connsiteX5" fmla="*/ 0 w 4598989"/>
              <a:gd name="connsiteY5" fmla="*/ 583793 h 4957763"/>
              <a:gd name="connsiteX6" fmla="*/ 125377 w 4598989"/>
              <a:gd name="connsiteY6" fmla="*/ 490038 h 4957763"/>
              <a:gd name="connsiteX7" fmla="*/ 1729651 w 4598989"/>
              <a:gd name="connsiteY7" fmla="*/ 0 h 4957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8989" h="4957763">
                <a:moveTo>
                  <a:pt x="1729651" y="0"/>
                </a:moveTo>
                <a:cubicBezTo>
                  <a:pt x="3314343" y="0"/>
                  <a:pt x="4598989" y="1284646"/>
                  <a:pt x="4598989" y="2869337"/>
                </a:cubicBezTo>
                <a:cubicBezTo>
                  <a:pt x="4598989" y="3661683"/>
                  <a:pt x="4277828" y="4379017"/>
                  <a:pt x="3758580" y="4898265"/>
                </a:cubicBezTo>
                <a:lnTo>
                  <a:pt x="3693115" y="4957763"/>
                </a:lnTo>
                <a:lnTo>
                  <a:pt x="0" y="4957763"/>
                </a:lnTo>
                <a:lnTo>
                  <a:pt x="0" y="583793"/>
                </a:lnTo>
                <a:lnTo>
                  <a:pt x="125377" y="490038"/>
                </a:lnTo>
                <a:cubicBezTo>
                  <a:pt x="583326" y="180654"/>
                  <a:pt x="1135392" y="0"/>
                  <a:pt x="172965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508A944-653B-244D-A1B8-86D3C445743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062877" y="975865"/>
            <a:ext cx="2960248" cy="2946887"/>
          </a:xfrm>
          <a:prstGeom prst="ellipse">
            <a:avLst/>
          </a:prstGeom>
          <a:ln w="76200">
            <a:solidFill>
              <a:schemeClr val="bg1"/>
            </a:solidFill>
          </a:ln>
        </p:spPr>
        <p:txBody>
          <a:bodyPr/>
          <a:lstStyle/>
          <a:p>
            <a:endParaRPr lang="en-US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EDF3AE36-5BF7-BC4B-90B1-07AAE9EE06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56371" y="211075"/>
            <a:ext cx="1700784" cy="38654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EEA23AD-C0DE-4B40-BEB3-A6F3DB2992F3}"/>
              </a:ext>
            </a:extLst>
          </p:cNvPr>
          <p:cNvSpPr/>
          <p:nvPr userDrawn="1"/>
        </p:nvSpPr>
        <p:spPr>
          <a:xfrm>
            <a:off x="0" y="6787298"/>
            <a:ext cx="12192000" cy="707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796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device&#10;&#10;Description automatically generated">
            <a:extLst>
              <a:ext uri="{FF2B5EF4-FFF2-40B4-BE49-F238E27FC236}">
                <a16:creationId xmlns:a16="http://schemas.microsoft.com/office/drawing/2014/main" id="{21E30DFE-F30A-4143-B970-A7F2AFD056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8110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F40646-DC66-3640-AA2E-34B633F3B16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5CEB1954-798B-554E-B8B4-F1895C4D5BFC}" type="slidenum">
              <a:rPr lang="en-US" smtClean="0"/>
              <a:pPr/>
              <a:t>‹#›</a:t>
            </a:fld>
            <a:r>
              <a:rPr lang="en-US" dirty="0"/>
              <a:t> | © Smithers, 2019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EDDC08-9DC5-854C-8D0B-03B6B63C42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0485" y="2010804"/>
            <a:ext cx="5163463" cy="4054249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3ECA279-64BF-4347-B112-D66E83677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882254"/>
            <a:ext cx="6528459" cy="112855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508A944-653B-244D-A1B8-86D3C445743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40276" y="1226515"/>
            <a:ext cx="2516095" cy="2504739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8566F54-DAF8-8144-AB04-D455288788C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75280" y="3560840"/>
            <a:ext cx="2516095" cy="2504739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F4842663-0D25-2C48-927E-7FA82A18EE8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06891" y="3560840"/>
            <a:ext cx="2516095" cy="2504739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1C0256F-5F93-884E-B0FD-D309976B58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56371" y="211075"/>
            <a:ext cx="1700784" cy="38654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651282B-E852-7343-9CED-9029EF9CFA74}"/>
              </a:ext>
            </a:extLst>
          </p:cNvPr>
          <p:cNvSpPr/>
          <p:nvPr userDrawn="1"/>
        </p:nvSpPr>
        <p:spPr>
          <a:xfrm>
            <a:off x="0" y="6803626"/>
            <a:ext cx="12192000" cy="707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034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a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77AFBA-CBC7-9441-B49A-F3726B5DC13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5CEB1954-798B-554E-B8B4-F1895C4D5BFC}" type="slidenum">
              <a:rPr lang="en-US" smtClean="0"/>
              <a:pPr/>
              <a:t>‹#›</a:t>
            </a:fld>
            <a:r>
              <a:rPr lang="en-US"/>
              <a:t> | © Smithers, 2019</a:t>
            </a:r>
            <a:endParaRPr lang="en-US" dirty="0"/>
          </a:p>
        </p:txBody>
      </p:sp>
      <p:pic>
        <p:nvPicPr>
          <p:cNvPr id="22" name="Picture 21" descr="A close up of a device&#10;&#10;Description automatically generated">
            <a:extLst>
              <a:ext uri="{FF2B5EF4-FFF2-40B4-BE49-F238E27FC236}">
                <a16:creationId xmlns:a16="http://schemas.microsoft.com/office/drawing/2014/main" id="{569779B3-DF78-1D4F-9259-508C010A02F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181100"/>
          </a:xfrm>
          <a:prstGeom prst="rect">
            <a:avLst/>
          </a:prstGeom>
        </p:spPr>
      </p:pic>
      <p:sp>
        <p:nvSpPr>
          <p:cNvPr id="26" name="Title 25">
            <a:extLst>
              <a:ext uri="{FF2B5EF4-FFF2-40B4-BE49-F238E27FC236}">
                <a16:creationId xmlns:a16="http://schemas.microsoft.com/office/drawing/2014/main" id="{E4B29A14-A905-4449-90CA-39A3E4FAA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4281" y="1395081"/>
            <a:ext cx="5659862" cy="112855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2" name="Picture Placeholder 27">
            <a:extLst>
              <a:ext uri="{FF2B5EF4-FFF2-40B4-BE49-F238E27FC236}">
                <a16:creationId xmlns:a16="http://schemas.microsoft.com/office/drawing/2014/main" id="{D3475E93-D413-4646-B4B5-A12BDFAD3B3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87693" y="1021965"/>
            <a:ext cx="2362431" cy="2362432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0" name="Picture Placeholder 27">
            <a:extLst>
              <a:ext uri="{FF2B5EF4-FFF2-40B4-BE49-F238E27FC236}">
                <a16:creationId xmlns:a16="http://schemas.microsoft.com/office/drawing/2014/main" id="{1B34A1C8-623A-5949-B77E-A70F0AA4A76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234292" y="1021965"/>
            <a:ext cx="2362431" cy="2362432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1" name="Picture Placeholder 27">
            <a:extLst>
              <a:ext uri="{FF2B5EF4-FFF2-40B4-BE49-F238E27FC236}">
                <a16:creationId xmlns:a16="http://schemas.microsoft.com/office/drawing/2014/main" id="{8ED288D4-8589-5C45-BC2C-4A569882A8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7693" y="3642982"/>
            <a:ext cx="2362431" cy="2362432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2" name="Picture Placeholder 27">
            <a:extLst>
              <a:ext uri="{FF2B5EF4-FFF2-40B4-BE49-F238E27FC236}">
                <a16:creationId xmlns:a16="http://schemas.microsoft.com/office/drawing/2014/main" id="{50254F3C-2896-E04B-9ECD-8F0B1697270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234292" y="3642982"/>
            <a:ext cx="2362431" cy="2362432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4" name="Content Placeholder 43">
            <a:extLst>
              <a:ext uri="{FF2B5EF4-FFF2-40B4-BE49-F238E27FC236}">
                <a16:creationId xmlns:a16="http://schemas.microsoft.com/office/drawing/2014/main" id="{46F17234-8080-4048-8102-362F9F025457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043958" y="2522846"/>
            <a:ext cx="5659863" cy="34829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A82768A8-8083-BD4B-A7C4-E660CD05626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56371" y="211075"/>
            <a:ext cx="1700784" cy="38654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93A90D8-6D94-8E44-9813-F01858D2D8A6}"/>
              </a:ext>
            </a:extLst>
          </p:cNvPr>
          <p:cNvSpPr/>
          <p:nvPr userDrawn="1"/>
        </p:nvSpPr>
        <p:spPr>
          <a:xfrm>
            <a:off x="0" y="6803626"/>
            <a:ext cx="12192000" cy="7070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973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013EDC-B0A9-A042-B933-E0D05C559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E0464F-EABD-574E-BB27-3AA9258D69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0486" y="1861458"/>
            <a:ext cx="10733314" cy="469174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96401C-6961-E646-98A4-BF15DB1C11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64671" y="6276752"/>
            <a:ext cx="1896836" cy="32067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Page </a:t>
            </a:r>
            <a:fld id="{5CEB1954-798B-554E-B8B4-F1895C4D5BFC}" type="slidenum">
              <a:rPr lang="en-US" smtClean="0"/>
              <a:pPr/>
              <a:t>‹#›</a:t>
            </a:fld>
            <a:r>
              <a:rPr lang="en-US" dirty="0"/>
              <a:t> | © Smithers, 2019</a:t>
            </a:r>
          </a:p>
        </p:txBody>
      </p:sp>
    </p:spTree>
    <p:extLst>
      <p:ext uri="{BB962C8B-B14F-4D97-AF65-F5344CB8AC3E}">
        <p14:creationId xmlns:p14="http://schemas.microsoft.com/office/powerpoint/2010/main" val="3852844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94" r:id="rId3"/>
    <p:sldLayoutId id="2147483698" r:id="rId4"/>
    <p:sldLayoutId id="2147483697" r:id="rId5"/>
    <p:sldLayoutId id="2147483696" r:id="rId6"/>
    <p:sldLayoutId id="2147483718" r:id="rId7"/>
    <p:sldLayoutId id="2147483715" r:id="rId8"/>
    <p:sldLayoutId id="2147483712" r:id="rId9"/>
    <p:sldLayoutId id="2147483714" r:id="rId10"/>
    <p:sldLayoutId id="2147483717" r:id="rId11"/>
    <p:sldLayoutId id="2147483695" r:id="rId12"/>
    <p:sldLayoutId id="2147483716" r:id="rId13"/>
    <p:sldLayoutId id="2147483711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528">
          <p15:clr>
            <a:srgbClr val="F26B43"/>
          </p15:clr>
        </p15:guide>
        <p15:guide id="4" pos="7152">
          <p15:clr>
            <a:srgbClr val="F26B43"/>
          </p15:clr>
        </p15:guide>
        <p15:guide id="5" orient="horz" pos="1080">
          <p15:clr>
            <a:srgbClr val="F26B43"/>
          </p15:clr>
        </p15:guide>
        <p15:guide id="6" orient="horz" pos="936">
          <p15:clr>
            <a:srgbClr val="F26B43"/>
          </p15:clr>
        </p15:guide>
        <p15:guide id="7" orient="horz" pos="192">
          <p15:clr>
            <a:srgbClr val="F26B43"/>
          </p15:clr>
        </p15:guide>
        <p15:guide id="8" orient="horz" pos="4128">
          <p15:clr>
            <a:srgbClr val="F26B43"/>
          </p15:clr>
        </p15:guide>
        <p15:guide id="9" pos="7392">
          <p15:clr>
            <a:srgbClr val="F26B43"/>
          </p15:clr>
        </p15:guide>
        <p15:guide id="10" pos="2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10DC582-F229-374B-8DF0-3AB53FCFF0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0209" y="1423493"/>
            <a:ext cx="5449932" cy="1636391"/>
          </a:xfrm>
        </p:spPr>
        <p:txBody>
          <a:bodyPr>
            <a:normAutofit fontScale="90000"/>
          </a:bodyPr>
          <a:lstStyle/>
          <a:p>
            <a:r>
              <a:rPr lang="en-US" dirty="0"/>
              <a:t>Auditor Training 2021 Aerospace Module #2</a:t>
            </a:r>
            <a:br>
              <a:rPr lang="en-US" dirty="0"/>
            </a:br>
            <a:endParaRPr lang="en-US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8910B39-B9B3-DD4C-8DBE-8A13E5316C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0209" y="3262131"/>
            <a:ext cx="4055698" cy="1058333"/>
          </a:xfrm>
        </p:spPr>
        <p:txBody>
          <a:bodyPr/>
          <a:lstStyle/>
          <a:p>
            <a:r>
              <a:rPr lang="en-US" dirty="0"/>
              <a:t>with Aaron Troschinetz</a:t>
            </a:r>
          </a:p>
        </p:txBody>
      </p:sp>
    </p:spTree>
    <p:extLst>
      <p:ext uri="{BB962C8B-B14F-4D97-AF65-F5344CB8AC3E}">
        <p14:creationId xmlns:p14="http://schemas.microsoft.com/office/powerpoint/2010/main" val="9637372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AS9104/1: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503110-3C00-4FD0-A310-61045A0B4601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9453" t="34075" r="25586" b="14999"/>
          <a:stretch/>
        </p:blipFill>
        <p:spPr>
          <a:xfrm>
            <a:off x="1477643" y="1686560"/>
            <a:ext cx="9573768" cy="48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74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AS9104/1: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840069-E827-4700-8CD6-71FA09D68FBB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7833" t="35259" r="28417" b="18222"/>
          <a:stretch/>
        </p:blipFill>
        <p:spPr>
          <a:xfrm>
            <a:off x="1309116" y="1747520"/>
            <a:ext cx="9573768" cy="48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9591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AS9104/1: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CCD727-C5D8-4CEC-87F8-6CD4A250B1BC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8084" t="34222" r="24583" b="16889"/>
          <a:stretch/>
        </p:blipFill>
        <p:spPr>
          <a:xfrm>
            <a:off x="1117600" y="1656080"/>
            <a:ext cx="9573768" cy="48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0057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AS9104/1: Next Steps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D930290-E879-4DCE-8D23-80E6E816D965}"/>
              </a:ext>
            </a:extLst>
          </p:cNvPr>
          <p:cNvSpPr txBox="1">
            <a:spLocks/>
          </p:cNvSpPr>
          <p:nvPr/>
        </p:nvSpPr>
        <p:spPr>
          <a:xfrm>
            <a:off x="620485" y="1861458"/>
            <a:ext cx="10951029" cy="433338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</a:pPr>
            <a:r>
              <a:rPr lang="en-US" sz="2400" dirty="0">
                <a:latin typeface="+mj-lt"/>
                <a:cs typeface="Arial" pitchFamily="34" charset="0"/>
              </a:rPr>
              <a:t>Ballot timing was completed June – October 2020;</a:t>
            </a:r>
          </a:p>
          <a:p>
            <a:pPr>
              <a:buClr>
                <a:schemeClr val="tx1"/>
              </a:buClr>
            </a:pPr>
            <a:r>
              <a:rPr lang="en-US" sz="2400" dirty="0">
                <a:latin typeface="+mj-lt"/>
                <a:cs typeface="Arial" pitchFamily="34" charset="0"/>
              </a:rPr>
              <a:t>Estimated completion of standard release is (was) July 2021;</a:t>
            </a:r>
          </a:p>
          <a:p>
            <a:pPr>
              <a:buClr>
                <a:schemeClr val="tx1"/>
              </a:buClr>
            </a:pPr>
            <a:r>
              <a:rPr lang="en-US" sz="2400" dirty="0">
                <a:latin typeface="+mj-lt"/>
                <a:cs typeface="Arial" pitchFamily="34" charset="0"/>
              </a:rPr>
              <a:t>Transition plans will be developed for both ABs and CBs, most likely 12mos for ABs and 18mos for CBs and set into motion based on final release of standard;</a:t>
            </a:r>
          </a:p>
          <a:p>
            <a:pPr>
              <a:buClr>
                <a:schemeClr val="tx1"/>
              </a:buClr>
            </a:pPr>
            <a:r>
              <a:rPr lang="en-US" sz="2400" dirty="0">
                <a:latin typeface="+mj-lt"/>
                <a:cs typeface="Arial" pitchFamily="34" charset="0"/>
              </a:rPr>
              <a:t>CBs would need to appropriately transition Clients with some type of transition activity (TBD);</a:t>
            </a:r>
          </a:p>
          <a:p>
            <a:pPr>
              <a:buClr>
                <a:schemeClr val="tx1"/>
              </a:buClr>
            </a:pPr>
            <a:r>
              <a:rPr lang="en-US" sz="2400" dirty="0">
                <a:latin typeface="+mj-lt"/>
                <a:cs typeface="Arial" pitchFamily="34" charset="0"/>
              </a:rPr>
              <a:t>Once transition plans are announced, SQA will be coordinating appropriate Client and Auditor communications/trainings.</a:t>
            </a:r>
          </a:p>
          <a:p>
            <a:pPr marL="457200" indent="-457200">
              <a:buClr>
                <a:schemeClr val="tx1"/>
              </a:buClr>
              <a:buFontTx/>
              <a:buChar char="-"/>
            </a:pPr>
            <a:endParaRPr lang="en-US" sz="2400" dirty="0"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117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2043548"/>
            <a:ext cx="10733314" cy="1128550"/>
          </a:xfrm>
        </p:spPr>
        <p:txBody>
          <a:bodyPr>
            <a:normAutofit/>
          </a:bodyPr>
          <a:lstStyle/>
          <a:p>
            <a:r>
              <a:rPr lang="en-US" sz="4000" dirty="0"/>
              <a:t>Highlights: Upcoming AS9101/1 Changes</a:t>
            </a:r>
          </a:p>
        </p:txBody>
      </p:sp>
    </p:spTree>
    <p:extLst>
      <p:ext uri="{BB962C8B-B14F-4D97-AF65-F5344CB8AC3E}">
        <p14:creationId xmlns:p14="http://schemas.microsoft.com/office/powerpoint/2010/main" val="12491182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AS9101/1: Rational for Changes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C46988-87E5-4FDD-8349-D47558321858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7354" t="33023" r="22820" b="19225"/>
          <a:stretch/>
        </p:blipFill>
        <p:spPr>
          <a:xfrm>
            <a:off x="1477925" y="1701208"/>
            <a:ext cx="9573768" cy="48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6880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AS9101/1: Scope of Changes / Key Changes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C2E637-10FF-42BC-828F-87DA38278D3A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6394" t="30852" r="46455" b="15504"/>
          <a:stretch/>
        </p:blipFill>
        <p:spPr>
          <a:xfrm>
            <a:off x="2478398" y="1627541"/>
            <a:ext cx="7017489" cy="48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5826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AS9101/1: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B08C79-2C2E-47EF-9477-F3765AABD6B6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6134" t="32558" r="21163" b="16899"/>
          <a:stretch/>
        </p:blipFill>
        <p:spPr>
          <a:xfrm>
            <a:off x="1309116" y="1786267"/>
            <a:ext cx="9573768" cy="48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3570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AS9101/1: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42E8FC-1BE0-44B6-A1D4-FEEE0F2F4F54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6394" t="33954" r="20815" b="17364"/>
          <a:stretch/>
        </p:blipFill>
        <p:spPr>
          <a:xfrm>
            <a:off x="1446026" y="1690575"/>
            <a:ext cx="9573768" cy="48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4370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AS9101/1: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A9D5D3-E94A-4A1B-88B7-922F031CB831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7093" t="33489" r="20988" b="17674"/>
          <a:stretch/>
        </p:blipFill>
        <p:spPr>
          <a:xfrm>
            <a:off x="1541720" y="1701210"/>
            <a:ext cx="9573768" cy="48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141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0C2034D-E9BE-6B47-96E6-1A80861D15D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Page </a:t>
            </a:r>
            <a:fld id="{5CEB1954-798B-554E-B8B4-F1895C4D5BFC}" type="slidenum">
              <a:rPr lang="en-US" smtClean="0"/>
              <a:pPr/>
              <a:t>2</a:t>
            </a:fld>
            <a:r>
              <a:rPr lang="en-US"/>
              <a:t> | © Smithers, 2019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1A4F6F8-3A42-4B4D-8BCE-9AA3CEC737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0486" y="1861458"/>
            <a:ext cx="10657114" cy="4054249"/>
          </a:xfrm>
        </p:spPr>
        <p:txBody>
          <a:bodyPr>
            <a:normAutofit/>
          </a:bodyPr>
          <a:lstStyle/>
          <a:p>
            <a:r>
              <a:rPr lang="en-US" dirty="0"/>
              <a:t>Highlights: Upcoming AS9104/1 Changes</a:t>
            </a:r>
          </a:p>
          <a:p>
            <a:r>
              <a:rPr lang="en-US" dirty="0"/>
              <a:t>Highlights: Upcoming AS9101 Changes</a:t>
            </a:r>
          </a:p>
          <a:p>
            <a:r>
              <a:rPr lang="en-US" dirty="0"/>
              <a:t>Highlights: Upcoming AS9104/3 Changes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NOTE: All items being shared are from the most recent IAQG March 2021 report out on the above standard update releases.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3A6E0A4-586E-1347-BA7D-A01CDBEF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4390104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AS9101/1: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8411B7-AABF-4511-A47A-49AAEFFAA99D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7006" t="33023" r="22559" b="17210"/>
          <a:stretch/>
        </p:blipFill>
        <p:spPr>
          <a:xfrm>
            <a:off x="1435395" y="1723235"/>
            <a:ext cx="9573768" cy="48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8210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AS9101/1: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B0C135F-2B55-48BE-BE85-6288B9713A3F}"/>
              </a:ext>
            </a:extLst>
          </p:cNvPr>
          <p:cNvGrpSpPr/>
          <p:nvPr/>
        </p:nvGrpSpPr>
        <p:grpSpPr>
          <a:xfrm>
            <a:off x="1467292" y="1573619"/>
            <a:ext cx="9803220" cy="5010486"/>
            <a:chOff x="1467292" y="1573619"/>
            <a:chExt cx="9803220" cy="501048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2A6A0EF-6BB3-49AD-B4F1-B86A7D3EA01D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l="16548" t="30703" r="24479" b="17255"/>
            <a:stretch/>
          </p:blipFill>
          <p:spPr>
            <a:xfrm>
              <a:off x="1467292" y="1701209"/>
              <a:ext cx="9573768" cy="4882896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7F00E80-33D1-43C4-AFEC-DF0018DD2DBC}"/>
                </a:ext>
              </a:extLst>
            </p:cNvPr>
            <p:cNvSpPr/>
            <p:nvPr/>
          </p:nvSpPr>
          <p:spPr>
            <a:xfrm>
              <a:off x="10132828" y="1573619"/>
              <a:ext cx="1137684" cy="4997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443536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AS9101/1: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05F5AE-0E2B-40F9-B9AC-28EFEBDA61B4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8314" t="33643" r="20553" b="16279"/>
          <a:stretch/>
        </p:blipFill>
        <p:spPr>
          <a:xfrm>
            <a:off x="1309116" y="1701207"/>
            <a:ext cx="9573768" cy="48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3611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AS9101/1: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D95AE5-C0EC-4792-A560-5C6061B777E8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7268" t="32713" r="21599" b="16435"/>
          <a:stretch/>
        </p:blipFill>
        <p:spPr>
          <a:xfrm>
            <a:off x="1309116" y="1765004"/>
            <a:ext cx="9573768" cy="48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050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AS9101/1: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1724F2-58E6-41FC-8F44-A1117273127E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7006" t="33178" r="21250" b="16279"/>
          <a:stretch/>
        </p:blipFill>
        <p:spPr>
          <a:xfrm>
            <a:off x="1309116" y="1786268"/>
            <a:ext cx="9573768" cy="48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5246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AS9101/1: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B592CE-6F6B-48C0-AA54-D88262CE1765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7180" t="33334" r="20727" b="17829"/>
          <a:stretch/>
        </p:blipFill>
        <p:spPr>
          <a:xfrm>
            <a:off x="1200259" y="1861458"/>
            <a:ext cx="9573768" cy="48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915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2043548"/>
            <a:ext cx="10733314" cy="1128550"/>
          </a:xfrm>
        </p:spPr>
        <p:txBody>
          <a:bodyPr>
            <a:normAutofit/>
          </a:bodyPr>
          <a:lstStyle/>
          <a:p>
            <a:r>
              <a:rPr lang="en-US" sz="4000" dirty="0"/>
              <a:t>Highlights: Upcoming AS9104/3 Changes</a:t>
            </a:r>
          </a:p>
        </p:txBody>
      </p:sp>
    </p:spTree>
    <p:extLst>
      <p:ext uri="{BB962C8B-B14F-4D97-AF65-F5344CB8AC3E}">
        <p14:creationId xmlns:p14="http://schemas.microsoft.com/office/powerpoint/2010/main" val="27606467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AS9104/3: Rational for Changes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FCF000-547C-4121-B9C4-4E24F24CFF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919" t="33023" r="40349" b="17055"/>
          <a:stretch/>
        </p:blipFill>
        <p:spPr>
          <a:xfrm>
            <a:off x="2062716" y="1743739"/>
            <a:ext cx="6996224" cy="459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2551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AS9104/3: Inputs into Revisions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BFFF206-4A1A-49B9-9F42-E34C4FB53E6B}"/>
              </a:ext>
            </a:extLst>
          </p:cNvPr>
          <p:cNvGrpSpPr/>
          <p:nvPr/>
        </p:nvGrpSpPr>
        <p:grpSpPr>
          <a:xfrm>
            <a:off x="1623733" y="1424763"/>
            <a:ext cx="9454896" cy="4882896"/>
            <a:chOff x="2030819" y="1765005"/>
            <a:chExt cx="8793125" cy="3944679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F5BA5AC-D574-4EE4-A317-F32B575D2C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6657" t="31163" r="20553" b="16744"/>
            <a:stretch/>
          </p:blipFill>
          <p:spPr>
            <a:xfrm>
              <a:off x="2030819" y="2137144"/>
              <a:ext cx="7655441" cy="3572540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25EFF4E-37F8-4CEC-97D1-A88E5E6FD695}"/>
                </a:ext>
              </a:extLst>
            </p:cNvPr>
            <p:cNvSpPr/>
            <p:nvPr/>
          </p:nvSpPr>
          <p:spPr>
            <a:xfrm>
              <a:off x="8548577" y="1765005"/>
              <a:ext cx="2275367" cy="7549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061731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AS9104/3: Scope of Changes / Key Changes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962DCC5-3ADD-44C2-A99B-156F920DD03B}"/>
              </a:ext>
            </a:extLst>
          </p:cNvPr>
          <p:cNvGrpSpPr/>
          <p:nvPr/>
        </p:nvGrpSpPr>
        <p:grpSpPr>
          <a:xfrm>
            <a:off x="1107812" y="1455901"/>
            <a:ext cx="10245988" cy="5128205"/>
            <a:chOff x="620486" y="4443650"/>
            <a:chExt cx="10245988" cy="512820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7B4B710-6A8D-4F18-BDA9-DD68C1BB5700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l="16395" t="31628" r="20727" b="18760"/>
            <a:stretch/>
          </p:blipFill>
          <p:spPr>
            <a:xfrm>
              <a:off x="620486" y="4688959"/>
              <a:ext cx="9573768" cy="4882896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D70876A-A4EF-4943-9B48-7F9ABBFA18C1}"/>
                </a:ext>
              </a:extLst>
            </p:cNvPr>
            <p:cNvSpPr/>
            <p:nvPr/>
          </p:nvSpPr>
          <p:spPr>
            <a:xfrm>
              <a:off x="8952613" y="4443650"/>
              <a:ext cx="1913861" cy="5528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5547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2043548"/>
            <a:ext cx="10733314" cy="1128550"/>
          </a:xfrm>
        </p:spPr>
        <p:txBody>
          <a:bodyPr>
            <a:normAutofit/>
          </a:bodyPr>
          <a:lstStyle/>
          <a:p>
            <a:r>
              <a:rPr lang="en-US" sz="4000" dirty="0"/>
              <a:t>Highlights: Upcoming AS9104/1 Changes</a:t>
            </a:r>
          </a:p>
        </p:txBody>
      </p:sp>
    </p:spTree>
    <p:extLst>
      <p:ext uri="{BB962C8B-B14F-4D97-AF65-F5344CB8AC3E}">
        <p14:creationId xmlns:p14="http://schemas.microsoft.com/office/powerpoint/2010/main" val="3110631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AS9104/3: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CB1826F-266B-4C38-9253-4007E9A19B70}"/>
              </a:ext>
            </a:extLst>
          </p:cNvPr>
          <p:cNvGrpSpPr/>
          <p:nvPr/>
        </p:nvGrpSpPr>
        <p:grpSpPr>
          <a:xfrm>
            <a:off x="1200259" y="1670072"/>
            <a:ext cx="10153542" cy="4882896"/>
            <a:chOff x="1200259" y="1670072"/>
            <a:chExt cx="10153542" cy="4882896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E6E1936-7F42-4D0F-9315-7F497C8DFFA2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l="16657" t="24496" r="21337" b="15503"/>
            <a:stretch/>
          </p:blipFill>
          <p:spPr>
            <a:xfrm>
              <a:off x="1200259" y="1670072"/>
              <a:ext cx="9573768" cy="4882896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D4F7256-EFA7-4B09-836A-5E07FE55ED07}"/>
                </a:ext>
              </a:extLst>
            </p:cNvPr>
            <p:cNvSpPr/>
            <p:nvPr/>
          </p:nvSpPr>
          <p:spPr>
            <a:xfrm>
              <a:off x="9377917" y="1670072"/>
              <a:ext cx="1975884" cy="7009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70398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AS9104/3: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FF8C79-77E9-4E6C-A36C-B60B1E535129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8488" t="31318" r="21337" b="16279"/>
          <a:stretch/>
        </p:blipFill>
        <p:spPr>
          <a:xfrm>
            <a:off x="1424762" y="1722473"/>
            <a:ext cx="9573768" cy="488289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A516463-AF63-4587-93FB-66104A02A2CF}"/>
              </a:ext>
            </a:extLst>
          </p:cNvPr>
          <p:cNvSpPr/>
          <p:nvPr/>
        </p:nvSpPr>
        <p:spPr>
          <a:xfrm>
            <a:off x="9505507" y="1605516"/>
            <a:ext cx="2264735" cy="404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3003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AS9104/3: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1E3DB46-EAE8-4396-90CE-19AC9DCCA692}"/>
              </a:ext>
            </a:extLst>
          </p:cNvPr>
          <p:cNvGrpSpPr/>
          <p:nvPr/>
        </p:nvGrpSpPr>
        <p:grpSpPr>
          <a:xfrm>
            <a:off x="1309116" y="1659439"/>
            <a:ext cx="10249993" cy="5030991"/>
            <a:chOff x="1309116" y="1659439"/>
            <a:chExt cx="10249993" cy="503099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6404DC2-7698-4C0A-BE9E-161A1A045D86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l="17704" t="30699" r="20989" b="15038"/>
            <a:stretch/>
          </p:blipFill>
          <p:spPr>
            <a:xfrm>
              <a:off x="1309116" y="1807534"/>
              <a:ext cx="9573768" cy="4882896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A516463-AF63-4587-93FB-66104A02A2CF}"/>
                </a:ext>
              </a:extLst>
            </p:cNvPr>
            <p:cNvSpPr/>
            <p:nvPr/>
          </p:nvSpPr>
          <p:spPr>
            <a:xfrm>
              <a:off x="9294374" y="1659439"/>
              <a:ext cx="2264735" cy="4040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829917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AS9104/3: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AF61E3-4253-4AE6-9183-F5DB52E2B79B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6832" t="32867" r="21075" b="16125"/>
          <a:stretch/>
        </p:blipFill>
        <p:spPr>
          <a:xfrm>
            <a:off x="1392864" y="1711841"/>
            <a:ext cx="9573768" cy="48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7093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AS9104/3: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E99301-EE0D-47CC-8577-0FDDBF8272B6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6570" t="33953" r="20727" b="16124"/>
          <a:stretch/>
        </p:blipFill>
        <p:spPr>
          <a:xfrm>
            <a:off x="1509822" y="1786270"/>
            <a:ext cx="9573768" cy="48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0569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AS9104/3: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1672FC-F210-441F-B860-4BB4475A8D09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7529" t="32868" r="20553" b="18760"/>
          <a:stretch/>
        </p:blipFill>
        <p:spPr>
          <a:xfrm>
            <a:off x="1584251" y="1658679"/>
            <a:ext cx="9573768" cy="48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1289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AS9104/3: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1672FC-F210-441F-B860-4BB4475A8D09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7529" t="32868" r="20553" b="18760"/>
          <a:stretch/>
        </p:blipFill>
        <p:spPr>
          <a:xfrm>
            <a:off x="1584251" y="1658679"/>
            <a:ext cx="9573768" cy="48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2820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5538E-4053-F84F-996E-4B7DD6E64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65290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AS9104/1: Rational for Changes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6D1B0B-3E15-4BB6-A5C4-2CACDE4BA2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750" t="32000" r="20916" b="12000"/>
          <a:stretch/>
        </p:blipFill>
        <p:spPr>
          <a:xfrm>
            <a:off x="1209040" y="1635760"/>
            <a:ext cx="9570720" cy="488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230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AS9104/1: Scope of Changes / Key Changes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1F2A9C-34F0-45DC-8780-5C9227B9B432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9001" t="33185" r="23750" b="16000"/>
          <a:stretch/>
        </p:blipFill>
        <p:spPr>
          <a:xfrm>
            <a:off x="1309116" y="1554480"/>
            <a:ext cx="9573768" cy="48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337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AS9104/1: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C4464C-14F3-47F8-B3EE-BC5C57A94976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8500" t="35555" r="26666" b="16741"/>
          <a:stretch/>
        </p:blipFill>
        <p:spPr>
          <a:xfrm>
            <a:off x="1309116" y="1645920"/>
            <a:ext cx="9573768" cy="48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701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AS9104/1: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87AAC2-F6BE-46AD-B7A5-8BA396B89C94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9755" t="39118" r="26971" b="19475"/>
          <a:stretch/>
        </p:blipFill>
        <p:spPr>
          <a:xfrm>
            <a:off x="1483360" y="1628670"/>
            <a:ext cx="9573768" cy="467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608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AS9104/1: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F7729E-A94E-4EBC-B0C7-DF4B1A095C44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7166" t="33185" r="22917" b="15408"/>
          <a:stretch/>
        </p:blipFill>
        <p:spPr>
          <a:xfrm>
            <a:off x="1309116" y="1625600"/>
            <a:ext cx="9573768" cy="48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486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D43D78-6496-4BDF-A662-F0C213DF1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486" y="732908"/>
            <a:ext cx="10733314" cy="1128550"/>
          </a:xfrm>
        </p:spPr>
        <p:txBody>
          <a:bodyPr>
            <a:normAutofit/>
          </a:bodyPr>
          <a:lstStyle/>
          <a:p>
            <a:r>
              <a:rPr lang="en-US" sz="3200" dirty="0"/>
              <a:t>AS9104/1: Scope of Changes / Key Changes (</a:t>
            </a:r>
            <a:r>
              <a:rPr lang="en-US" sz="3200" dirty="0" err="1"/>
              <a:t>cont</a:t>
            </a:r>
            <a:r>
              <a:rPr lang="en-US" sz="3200" dirty="0"/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13A9FE-7562-4CBF-B152-0D5E482DA30A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23250" t="34963" r="23916" b="19259"/>
          <a:stretch/>
        </p:blipFill>
        <p:spPr>
          <a:xfrm>
            <a:off x="1309116" y="1717040"/>
            <a:ext cx="9573768" cy="488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855461"/>
      </p:ext>
    </p:extLst>
  </p:cSld>
  <p:clrMapOvr>
    <a:masterClrMapping/>
  </p:clrMapOvr>
</p:sld>
</file>

<file path=ppt/theme/theme1.xml><?xml version="1.0" encoding="utf-8"?>
<a:theme xmlns:a="http://schemas.openxmlformats.org/drawingml/2006/main" name="Primary Master">
  <a:themeElements>
    <a:clrScheme name="Custom 1">
      <a:dk1>
        <a:srgbClr val="000000"/>
      </a:dk1>
      <a:lt1>
        <a:srgbClr val="FFFFFF"/>
      </a:lt1>
      <a:dk2>
        <a:srgbClr val="484849"/>
      </a:dk2>
      <a:lt2>
        <a:srgbClr val="CDCFD0"/>
      </a:lt2>
      <a:accent1>
        <a:srgbClr val="0A2240"/>
      </a:accent1>
      <a:accent2>
        <a:srgbClr val="F6CF3F"/>
      </a:accent2>
      <a:accent3>
        <a:srgbClr val="CDCFD0"/>
      </a:accent3>
      <a:accent4>
        <a:srgbClr val="F6CF3F"/>
      </a:accent4>
      <a:accent5>
        <a:srgbClr val="236093"/>
      </a:accent5>
      <a:accent6>
        <a:srgbClr val="34A1E6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733A6A48E33C48B65402FE18CC1841" ma:contentTypeVersion="7" ma:contentTypeDescription="Create a new document." ma:contentTypeScope="" ma:versionID="78f69970546295508ef2d5ee2c7c6ee9">
  <xsd:schema xmlns:xsd="http://www.w3.org/2001/XMLSchema" xmlns:xs="http://www.w3.org/2001/XMLSchema" xmlns:p="http://schemas.microsoft.com/office/2006/metadata/properties" xmlns:ns2="0cf449d6-2ee5-49c8-b235-280ad5924c7d" targetNamespace="http://schemas.microsoft.com/office/2006/metadata/properties" ma:root="true" ma:fieldsID="5a68d5907697f8b36d59ac3f28cec11f" ns2:_="">
    <xsd:import namespace="0cf449d6-2ee5-49c8-b235-280ad5924c7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f449d6-2ee5-49c8-b235-280ad5924c7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Item"/>
        <xsd:element ref="dc:subject" minOccurs="0" maxOccurs="1"/>
        <xsd:element ref="dc:description" minOccurs="0" maxOccurs="1" ma:index="11" ma:displayName="Comments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0cf449d6-2ee5-49c8-b235-280ad5924c7d">ZNS7K36FFV7K-337-27089</_dlc_DocId>
    <_dlc_DocIdUrl xmlns="0cf449d6-2ee5-49c8-b235-280ad5924c7d">
      <Url>https://home.smithers.com/ops/sqa/_layouts/15/DocIdRedir.aspx?ID=ZNS7K36FFV7K-337-27089</Url>
      <Description>ZNS7K36FFV7K-337-27089</Description>
    </_dlc_DocIdUrl>
  </documentManagement>
</p:properties>
</file>

<file path=customXml/itemProps1.xml><?xml version="1.0" encoding="utf-8"?>
<ds:datastoreItem xmlns:ds="http://schemas.openxmlformats.org/officeDocument/2006/customXml" ds:itemID="{91EE1A3D-6398-4437-BBC9-AE6A443FABA7}"/>
</file>

<file path=customXml/itemProps2.xml><?xml version="1.0" encoding="utf-8"?>
<ds:datastoreItem xmlns:ds="http://schemas.openxmlformats.org/officeDocument/2006/customXml" ds:itemID="{9D6124AE-C07F-4135-A9EF-DADA7E65FA90}"/>
</file>

<file path=customXml/itemProps3.xml><?xml version="1.0" encoding="utf-8"?>
<ds:datastoreItem xmlns:ds="http://schemas.openxmlformats.org/officeDocument/2006/customXml" ds:itemID="{7761F4D1-7551-4F73-9727-32241DBB81EF}"/>
</file>

<file path=customXml/itemProps4.xml><?xml version="1.0" encoding="utf-8"?>
<ds:datastoreItem xmlns:ds="http://schemas.openxmlformats.org/officeDocument/2006/customXml" ds:itemID="{96887169-96D1-4F87-8D36-0D6B1D91C0A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16600</TotalTime>
  <Words>462</Words>
  <Application>Microsoft Office PowerPoint</Application>
  <PresentationFormat>Widescreen</PresentationFormat>
  <Paragraphs>49</Paragraphs>
  <Slides>37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Arial</vt:lpstr>
      <vt:lpstr>Calibri</vt:lpstr>
      <vt:lpstr>Calibri Light</vt:lpstr>
      <vt:lpstr>Primary Master</vt:lpstr>
      <vt:lpstr>Auditor Training 2021 Aerospace Module #2 </vt:lpstr>
      <vt:lpstr>Agenda</vt:lpstr>
      <vt:lpstr>Highlights: Upcoming AS9104/1 Changes</vt:lpstr>
      <vt:lpstr>AS9104/1: Rational for Changes</vt:lpstr>
      <vt:lpstr>AS9104/1: Scope of Changes / Key Changes</vt:lpstr>
      <vt:lpstr>AS9104/1: Scope of Changes / Key Changes (cont)</vt:lpstr>
      <vt:lpstr>AS9104/1: Scope of Changes / Key Changes (cont)</vt:lpstr>
      <vt:lpstr>AS9104/1: Scope of Changes / Key Changes (cont)</vt:lpstr>
      <vt:lpstr>AS9104/1: Scope of Changes / Key Changes (cont)</vt:lpstr>
      <vt:lpstr>AS9104/1: Scope of Changes / Key Changes (cont)</vt:lpstr>
      <vt:lpstr>AS9104/1: Scope of Changes / Key Changes (cont)</vt:lpstr>
      <vt:lpstr>AS9104/1: Scope of Changes / Key Changes (cont)</vt:lpstr>
      <vt:lpstr>AS9104/1: Next Steps</vt:lpstr>
      <vt:lpstr>Highlights: Upcoming AS9101/1 Changes</vt:lpstr>
      <vt:lpstr>AS9101/1: Rational for Changes</vt:lpstr>
      <vt:lpstr>AS9101/1: Scope of Changes / Key Changes</vt:lpstr>
      <vt:lpstr>AS9101/1: Scope of Changes / Key Changes (cont)</vt:lpstr>
      <vt:lpstr>AS9101/1: Scope of Changes / Key Changes (cont)</vt:lpstr>
      <vt:lpstr>AS9101/1: Scope of Changes / Key Changes (cont)</vt:lpstr>
      <vt:lpstr>AS9101/1: Scope of Changes / Key Changes (cont)</vt:lpstr>
      <vt:lpstr>AS9101/1: Scope of Changes / Key Changes (cont)</vt:lpstr>
      <vt:lpstr>AS9101/1: Scope of Changes / Key Changes (cont)</vt:lpstr>
      <vt:lpstr>AS9101/1: Scope of Changes / Key Changes (cont)</vt:lpstr>
      <vt:lpstr>AS9101/1: Scope of Changes / Key Changes (cont)</vt:lpstr>
      <vt:lpstr>AS9101/1: Scope of Changes / Key Changes (cont)</vt:lpstr>
      <vt:lpstr>Highlights: Upcoming AS9104/3 Changes</vt:lpstr>
      <vt:lpstr>AS9104/3: Rational for Changes</vt:lpstr>
      <vt:lpstr>AS9104/3: Inputs into Revisions</vt:lpstr>
      <vt:lpstr>AS9104/3: Scope of Changes / Key Changes</vt:lpstr>
      <vt:lpstr>AS9104/3: Scope of Changes / Key Changes (cont)</vt:lpstr>
      <vt:lpstr>AS9104/3: Scope of Changes / Key Changes (cont)</vt:lpstr>
      <vt:lpstr>AS9104/3: Scope of Changes / Key Changes (cont)</vt:lpstr>
      <vt:lpstr>AS9104/3: Scope of Changes / Key Changes (cont)</vt:lpstr>
      <vt:lpstr>AS9104/3: Scope of Changes / Key Changes (cont)</vt:lpstr>
      <vt:lpstr>AS9104/3: Scope of Changes / Key Changes (cont)</vt:lpstr>
      <vt:lpstr>AS9104/3: Scope of Changes / Key Changes (cont)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Smithers Start</dc:title>
  <dc:creator>Kevin Moran</dc:creator>
  <cp:lastModifiedBy>Aaron Troschinetz</cp:lastModifiedBy>
  <cp:revision>195</cp:revision>
  <dcterms:created xsi:type="dcterms:W3CDTF">2019-01-21T16:41:35Z</dcterms:created>
  <dcterms:modified xsi:type="dcterms:W3CDTF">2021-07-11T17:01:23Z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1256748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S9.0.1</vt:lpwstr>
  </property>
  <property fmtid="{D5CDD505-2E9C-101B-9397-08002B2CF9AE}" pid="5" name="ContentTypeId">
    <vt:lpwstr>0x0101003B733A6A48E33C48B65402FE18CC1841</vt:lpwstr>
  </property>
  <property fmtid="{D5CDD505-2E9C-101B-9397-08002B2CF9AE}" pid="6" name="_dlc_DocIdItemGuid">
    <vt:lpwstr>b209f63d-64c6-4151-8e94-075cb971d127</vt:lpwstr>
  </property>
</Properties>
</file>