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Masters/slideMaster1.xml" ContentType="application/vnd.openxmlformats-officedocument.presentationml.slideMaster+xml"/>
  <Override PartName="/ppt/slideLayouts/slideLayout11.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heme/theme1.xml" ContentType="application/vnd.openxmlformats-officedocument.theme+xml"/>
  <Override PartName="/ppt/theme/theme3.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custom.xml" ContentType="application/vnd.openxmlformats-officedocument.custom-properties+xml"/>
  <Override PartName="/docProps/app.xml" ContentType="application/vnd.openxmlformats-officedocument.extended-properties+xml"/>
  <Override PartName="/customXml/itemProps3.xml" ContentType="application/vnd.openxmlformats-officedocument.customXml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4.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84" r:id="rId1"/>
  </p:sldMasterIdLst>
  <p:notesMasterIdLst>
    <p:notesMasterId r:id="rId24"/>
  </p:notesMasterIdLst>
  <p:handoutMasterIdLst>
    <p:handoutMasterId r:id="rId25"/>
  </p:handoutMasterIdLst>
  <p:sldIdLst>
    <p:sldId id="256" r:id="rId2"/>
    <p:sldId id="304" r:id="rId3"/>
    <p:sldId id="314" r:id="rId4"/>
    <p:sldId id="312" r:id="rId5"/>
    <p:sldId id="313" r:id="rId6"/>
    <p:sldId id="329" r:id="rId7"/>
    <p:sldId id="316" r:id="rId8"/>
    <p:sldId id="317" r:id="rId9"/>
    <p:sldId id="318" r:id="rId10"/>
    <p:sldId id="319" r:id="rId11"/>
    <p:sldId id="330" r:id="rId12"/>
    <p:sldId id="331" r:id="rId13"/>
    <p:sldId id="332" r:id="rId14"/>
    <p:sldId id="333" r:id="rId15"/>
    <p:sldId id="334" r:id="rId16"/>
    <p:sldId id="335" r:id="rId17"/>
    <p:sldId id="336" r:id="rId18"/>
    <p:sldId id="337" r:id="rId19"/>
    <p:sldId id="338" r:id="rId20"/>
    <p:sldId id="325" r:id="rId21"/>
    <p:sldId id="326" r:id="rId22"/>
    <p:sldId id="295"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A2240"/>
    <a:srgbClr val="A8353A"/>
    <a:srgbClr val="9E925F"/>
    <a:srgbClr val="457A7C"/>
    <a:srgbClr val="B74040"/>
    <a:srgbClr val="93875C"/>
    <a:srgbClr val="38848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4669"/>
    <p:restoredTop sz="94651"/>
  </p:normalViewPr>
  <p:slideViewPr>
    <p:cSldViewPr snapToGrid="0" snapToObjects="1">
      <p:cViewPr>
        <p:scale>
          <a:sx n="40" d="100"/>
          <a:sy n="40" d="100"/>
        </p:scale>
        <p:origin x="1920" y="556"/>
      </p:cViewPr>
      <p:guideLst/>
    </p:cSldViewPr>
  </p:slideViewPr>
  <p:notesTextViewPr>
    <p:cViewPr>
      <p:scale>
        <a:sx n="1" d="1"/>
        <a:sy n="1" d="1"/>
      </p:scale>
      <p:origin x="0" y="0"/>
    </p:cViewPr>
  </p:notesTextViewPr>
  <p:sorterViewPr>
    <p:cViewPr>
      <p:scale>
        <a:sx n="66" d="100"/>
        <a:sy n="66" d="100"/>
      </p:scale>
      <p:origin x="0" y="0"/>
    </p:cViewPr>
  </p:sorterViewPr>
  <p:notesViewPr>
    <p:cSldViewPr snapToGrid="0" snapToObjects="1">
      <p:cViewPr varScale="1">
        <p:scale>
          <a:sx n="117" d="100"/>
          <a:sy n="117" d="100"/>
        </p:scale>
        <p:origin x="4696" y="176"/>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33" Type="http://schemas.openxmlformats.org/officeDocument/2006/relationships/customXml" Target="../customXml/item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32" Type="http://schemas.openxmlformats.org/officeDocument/2006/relationships/customXml" Target="../customXml/item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ustomXml" Target="../customXml/item2.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 Id="rId30" Type="http://schemas.openxmlformats.org/officeDocument/2006/relationships/customXml" Target="../customXml/item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74869AF-2020-B34A-97A2-F7372A49911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B78770C0-DB69-A045-9444-A4667338814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BEA5843-2DB8-894C-AE10-86C0A4CD200C}" type="datetimeFigureOut">
              <a:rPr lang="en-US" smtClean="0"/>
              <a:t>7/12/2021</a:t>
            </a:fld>
            <a:endParaRPr lang="en-US"/>
          </a:p>
        </p:txBody>
      </p:sp>
      <p:sp>
        <p:nvSpPr>
          <p:cNvPr id="4" name="Footer Placeholder 3">
            <a:extLst>
              <a:ext uri="{FF2B5EF4-FFF2-40B4-BE49-F238E27FC236}">
                <a16:creationId xmlns:a16="http://schemas.microsoft.com/office/drawing/2014/main" id="{C5FAEE3C-DF62-B647-BD24-653265B5F27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80385467-F2D2-C148-A969-F068E0A0CEC5}"/>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9F8EA3B-F7D0-7241-9874-E239C18318D0}" type="slidenum">
              <a:rPr lang="en-US" smtClean="0"/>
              <a:t>‹#›</a:t>
            </a:fld>
            <a:endParaRPr lang="en-US"/>
          </a:p>
        </p:txBody>
      </p:sp>
    </p:spTree>
    <p:extLst>
      <p:ext uri="{BB962C8B-B14F-4D97-AF65-F5344CB8AC3E}">
        <p14:creationId xmlns:p14="http://schemas.microsoft.com/office/powerpoint/2010/main" val="332811499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94E5DAB-1E9E-784E-978D-EEC47B483062}" type="datetimeFigureOut">
              <a:rPr lang="en-US" smtClean="0"/>
              <a:t>7/11/2021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6E86F8B-09AF-3646-B8FA-778EB6C2388D}" type="slidenum">
              <a:rPr lang="en-US" smtClean="0"/>
              <a:t>‹#›</a:t>
            </a:fld>
            <a:endParaRPr lang="en-US"/>
          </a:p>
        </p:txBody>
      </p:sp>
    </p:spTree>
    <p:extLst>
      <p:ext uri="{BB962C8B-B14F-4D97-AF65-F5344CB8AC3E}">
        <p14:creationId xmlns:p14="http://schemas.microsoft.com/office/powerpoint/2010/main" val="40717500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sv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8" name="Picture 7" descr="A close up of a logo&#10;&#10;Description automatically generated">
            <a:extLst>
              <a:ext uri="{FF2B5EF4-FFF2-40B4-BE49-F238E27FC236}">
                <a16:creationId xmlns:a16="http://schemas.microsoft.com/office/drawing/2014/main" id="{DA232547-641F-E746-9E03-92A77F57B8F2}"/>
              </a:ext>
            </a:extLst>
          </p:cNvPr>
          <p:cNvPicPr>
            <a:picLocks noChangeAspect="1"/>
          </p:cNvPicPr>
          <p:nvPr userDrawn="1"/>
        </p:nvPicPr>
        <p:blipFill>
          <a:blip r:embed="rId3"/>
          <a:stretch>
            <a:fillRect/>
          </a:stretch>
        </p:blipFill>
        <p:spPr>
          <a:xfrm>
            <a:off x="0" y="0"/>
            <a:ext cx="12185650" cy="6861576"/>
          </a:xfrm>
          <a:prstGeom prst="rect">
            <a:avLst/>
          </a:prstGeom>
        </p:spPr>
      </p:pic>
      <p:sp>
        <p:nvSpPr>
          <p:cNvPr id="2" name="Title 1">
            <a:extLst>
              <a:ext uri="{FF2B5EF4-FFF2-40B4-BE49-F238E27FC236}">
                <a16:creationId xmlns:a16="http://schemas.microsoft.com/office/drawing/2014/main" id="{E254804A-CBEB-B24D-9943-F0B24B7E4660}"/>
              </a:ext>
            </a:extLst>
          </p:cNvPr>
          <p:cNvSpPr>
            <a:spLocks noGrp="1"/>
          </p:cNvSpPr>
          <p:nvPr userDrawn="1">
            <p:ph type="ctrTitle"/>
          </p:nvPr>
        </p:nvSpPr>
        <p:spPr>
          <a:xfrm>
            <a:off x="670209" y="1919355"/>
            <a:ext cx="5449932" cy="1227666"/>
          </a:xfrm>
        </p:spPr>
        <p:txBody>
          <a:bodyPr anchor="b">
            <a:normAutofit/>
          </a:bodyPr>
          <a:lstStyle>
            <a:lvl1pPr algn="l">
              <a:defRPr sz="4200" b="0">
                <a:solidFill>
                  <a:srgbClr val="0A2240"/>
                </a:solidFill>
                <a:latin typeface="+mn-lt"/>
              </a:defRPr>
            </a:lvl1pPr>
          </a:lstStyle>
          <a:p>
            <a:r>
              <a:rPr lang="en-US" dirty="0"/>
              <a:t>Click to edit Master title style</a:t>
            </a:r>
          </a:p>
        </p:txBody>
      </p:sp>
      <p:sp>
        <p:nvSpPr>
          <p:cNvPr id="3" name="Subtitle 2">
            <a:extLst>
              <a:ext uri="{FF2B5EF4-FFF2-40B4-BE49-F238E27FC236}">
                <a16:creationId xmlns:a16="http://schemas.microsoft.com/office/drawing/2014/main" id="{19801DDE-4EC6-3B49-AB34-76086E9277AB}"/>
              </a:ext>
            </a:extLst>
          </p:cNvPr>
          <p:cNvSpPr>
            <a:spLocks noGrp="1"/>
          </p:cNvSpPr>
          <p:nvPr userDrawn="1">
            <p:ph type="subTitle" idx="1"/>
          </p:nvPr>
        </p:nvSpPr>
        <p:spPr>
          <a:xfrm>
            <a:off x="670209" y="3555746"/>
            <a:ext cx="4055698" cy="1058333"/>
          </a:xfrm>
        </p:spPr>
        <p:txBody>
          <a:bodyPr/>
          <a:lstStyle>
            <a:lvl1pPr marL="0" indent="0" algn="l">
              <a:buNone/>
              <a:defRPr sz="2400">
                <a:solidFill>
                  <a:schemeClr val="tx1">
                    <a:lumMod val="65000"/>
                    <a:lumOff val="35000"/>
                  </a:schemeClr>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pic>
        <p:nvPicPr>
          <p:cNvPr id="12" name="Graphic 11">
            <a:extLst>
              <a:ext uri="{FF2B5EF4-FFF2-40B4-BE49-F238E27FC236}">
                <a16:creationId xmlns:a16="http://schemas.microsoft.com/office/drawing/2014/main" id="{D582A5EE-73F5-D740-83D8-54591490824B}"/>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670209" y="601590"/>
            <a:ext cx="2616492" cy="589429"/>
          </a:xfrm>
          <a:prstGeom prst="rect">
            <a:avLst/>
          </a:prstGeom>
        </p:spPr>
      </p:pic>
    </p:spTree>
    <p:extLst>
      <p:ext uri="{BB962C8B-B14F-4D97-AF65-F5344CB8AC3E}">
        <p14:creationId xmlns:p14="http://schemas.microsoft.com/office/powerpoint/2010/main" val="8688930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ight Image">
    <p:bg>
      <p:bgPr>
        <a:solidFill>
          <a:schemeClr val="bg1"/>
        </a:solidFill>
        <a:effectLst/>
      </p:bgPr>
    </p:bg>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233576E-298A-CF4E-BCAB-5DE0A261488A}"/>
              </a:ext>
            </a:extLst>
          </p:cNvPr>
          <p:cNvSpPr>
            <a:spLocks noGrp="1"/>
          </p:cNvSpPr>
          <p:nvPr>
            <p:ph type="sldNum" sz="quarter" idx="10"/>
          </p:nvPr>
        </p:nvSpPr>
        <p:spPr/>
        <p:txBody>
          <a:bodyPr/>
          <a:lstStyle/>
          <a:p>
            <a:r>
              <a:rPr lang="en-US"/>
              <a:t>Page </a:t>
            </a:r>
            <a:fld id="{5CEB1954-798B-554E-B8B4-F1895C4D5BFC}" type="slidenum">
              <a:rPr lang="en-US" smtClean="0"/>
              <a:pPr/>
              <a:t>‹#›</a:t>
            </a:fld>
            <a:r>
              <a:rPr lang="en-US"/>
              <a:t> | © Smithers, 2019</a:t>
            </a:r>
            <a:endParaRPr lang="en-US" dirty="0"/>
          </a:p>
        </p:txBody>
      </p:sp>
      <p:pic>
        <p:nvPicPr>
          <p:cNvPr id="5" name="Picture 4">
            <a:extLst>
              <a:ext uri="{FF2B5EF4-FFF2-40B4-BE49-F238E27FC236}">
                <a16:creationId xmlns:a16="http://schemas.microsoft.com/office/drawing/2014/main" id="{B63436C5-5CEC-D040-9643-4357ADE997FB}"/>
              </a:ext>
            </a:extLst>
          </p:cNvPr>
          <p:cNvPicPr>
            <a:picLocks noChangeAspect="1"/>
          </p:cNvPicPr>
          <p:nvPr userDrawn="1"/>
        </p:nvPicPr>
        <p:blipFill>
          <a:blip r:embed="rId2"/>
          <a:stretch>
            <a:fillRect/>
          </a:stretch>
        </p:blipFill>
        <p:spPr>
          <a:xfrm>
            <a:off x="10156371" y="224930"/>
            <a:ext cx="1700784" cy="386542"/>
          </a:xfrm>
          <a:prstGeom prst="rect">
            <a:avLst/>
          </a:prstGeom>
        </p:spPr>
      </p:pic>
      <p:sp>
        <p:nvSpPr>
          <p:cNvPr id="18" name="Picture Placeholder 17">
            <a:extLst>
              <a:ext uri="{FF2B5EF4-FFF2-40B4-BE49-F238E27FC236}">
                <a16:creationId xmlns:a16="http://schemas.microsoft.com/office/drawing/2014/main" id="{0622C86B-59A8-164E-BB2C-A5618B2DC805}"/>
              </a:ext>
            </a:extLst>
          </p:cNvPr>
          <p:cNvSpPr>
            <a:spLocks noGrp="1"/>
          </p:cNvSpPr>
          <p:nvPr>
            <p:ph type="pic" sz="quarter" idx="11"/>
          </p:nvPr>
        </p:nvSpPr>
        <p:spPr>
          <a:xfrm>
            <a:off x="7046913" y="870416"/>
            <a:ext cx="5145087" cy="5987584"/>
          </a:xfrm>
          <a:custGeom>
            <a:avLst/>
            <a:gdLst>
              <a:gd name="connsiteX0" fmla="*/ 0 w 5145087"/>
              <a:gd name="connsiteY0" fmla="*/ 0 h 5987584"/>
              <a:gd name="connsiteX1" fmla="*/ 166503 w 5145087"/>
              <a:gd name="connsiteY1" fmla="*/ 24575 h 5987584"/>
              <a:gd name="connsiteX2" fmla="*/ 4906264 w 5145087"/>
              <a:gd name="connsiteY2" fmla="*/ 363993 h 5987584"/>
              <a:gd name="connsiteX3" fmla="*/ 5145087 w 5145087"/>
              <a:gd name="connsiteY3" fmla="*/ 355171 h 5987584"/>
              <a:gd name="connsiteX4" fmla="*/ 5145087 w 5145087"/>
              <a:gd name="connsiteY4" fmla="*/ 5987584 h 5987584"/>
              <a:gd name="connsiteX5" fmla="*/ 0 w 5145087"/>
              <a:gd name="connsiteY5" fmla="*/ 5987584 h 5987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145087" h="5987584">
                <a:moveTo>
                  <a:pt x="0" y="0"/>
                </a:moveTo>
                <a:lnTo>
                  <a:pt x="166503" y="24575"/>
                </a:lnTo>
                <a:cubicBezTo>
                  <a:pt x="1746412" y="247498"/>
                  <a:pt x="3694184" y="392987"/>
                  <a:pt x="4906264" y="363993"/>
                </a:cubicBezTo>
                <a:lnTo>
                  <a:pt x="5145087" y="355171"/>
                </a:lnTo>
                <a:lnTo>
                  <a:pt x="5145087" y="5987584"/>
                </a:lnTo>
                <a:lnTo>
                  <a:pt x="0" y="5987584"/>
                </a:lnTo>
                <a:close/>
              </a:path>
            </a:pathLst>
          </a:custGeom>
        </p:spPr>
        <p:txBody>
          <a:bodyPr wrap="square">
            <a:noAutofit/>
          </a:bodyPr>
          <a:lstStyle/>
          <a:p>
            <a:endParaRPr lang="en-US"/>
          </a:p>
        </p:txBody>
      </p:sp>
      <p:pic>
        <p:nvPicPr>
          <p:cNvPr id="23" name="Picture 22" descr="A close up of a device&#10;&#10;Description automatically generated">
            <a:extLst>
              <a:ext uri="{FF2B5EF4-FFF2-40B4-BE49-F238E27FC236}">
                <a16:creationId xmlns:a16="http://schemas.microsoft.com/office/drawing/2014/main" id="{085DBE66-795A-A943-BAC6-8D22756E50FD}"/>
              </a:ext>
            </a:extLst>
          </p:cNvPr>
          <p:cNvPicPr>
            <a:picLocks noChangeAspect="1"/>
          </p:cNvPicPr>
          <p:nvPr userDrawn="1"/>
        </p:nvPicPr>
        <p:blipFill>
          <a:blip r:embed="rId3"/>
          <a:stretch>
            <a:fillRect/>
          </a:stretch>
        </p:blipFill>
        <p:spPr>
          <a:xfrm>
            <a:off x="0" y="0"/>
            <a:ext cx="12192000" cy="1181100"/>
          </a:xfrm>
          <a:prstGeom prst="rect">
            <a:avLst/>
          </a:prstGeom>
        </p:spPr>
      </p:pic>
      <p:pic>
        <p:nvPicPr>
          <p:cNvPr id="24" name="Picture 23">
            <a:extLst>
              <a:ext uri="{FF2B5EF4-FFF2-40B4-BE49-F238E27FC236}">
                <a16:creationId xmlns:a16="http://schemas.microsoft.com/office/drawing/2014/main" id="{D8594B44-B641-714C-B16B-3A91F09EB13C}"/>
              </a:ext>
            </a:extLst>
          </p:cNvPr>
          <p:cNvPicPr>
            <a:picLocks noChangeAspect="1"/>
          </p:cNvPicPr>
          <p:nvPr userDrawn="1"/>
        </p:nvPicPr>
        <p:blipFill>
          <a:blip r:embed="rId2"/>
          <a:stretch>
            <a:fillRect/>
          </a:stretch>
        </p:blipFill>
        <p:spPr>
          <a:xfrm>
            <a:off x="10156371" y="224930"/>
            <a:ext cx="1700784" cy="386542"/>
          </a:xfrm>
          <a:prstGeom prst="rect">
            <a:avLst/>
          </a:prstGeom>
        </p:spPr>
      </p:pic>
      <p:sp>
        <p:nvSpPr>
          <p:cNvPr id="12" name="Rectangle 11">
            <a:extLst>
              <a:ext uri="{FF2B5EF4-FFF2-40B4-BE49-F238E27FC236}">
                <a16:creationId xmlns:a16="http://schemas.microsoft.com/office/drawing/2014/main" id="{B4F835EE-31C4-5D4C-BA5B-369F86517F6C}"/>
              </a:ext>
            </a:extLst>
          </p:cNvPr>
          <p:cNvSpPr/>
          <p:nvPr userDrawn="1"/>
        </p:nvSpPr>
        <p:spPr>
          <a:xfrm>
            <a:off x="0" y="6787298"/>
            <a:ext cx="12192000" cy="7070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Content Placeholder 2">
            <a:extLst>
              <a:ext uri="{FF2B5EF4-FFF2-40B4-BE49-F238E27FC236}">
                <a16:creationId xmlns:a16="http://schemas.microsoft.com/office/drawing/2014/main" id="{D2BCB8A7-B145-5741-AEBC-266EB585CDCE}"/>
              </a:ext>
            </a:extLst>
          </p:cNvPr>
          <p:cNvSpPr>
            <a:spLocks noGrp="1"/>
          </p:cNvSpPr>
          <p:nvPr>
            <p:ph sz="half" idx="1"/>
          </p:nvPr>
        </p:nvSpPr>
        <p:spPr>
          <a:xfrm>
            <a:off x="620486" y="1861458"/>
            <a:ext cx="6243300" cy="4054249"/>
          </a:xfrm>
        </p:spPr>
        <p:txBody>
          <a:bodyPr/>
          <a:lstStyle>
            <a:lvl1pPr>
              <a:defRPr>
                <a:solidFill>
                  <a:schemeClr val="tx1">
                    <a:lumMod val="75000"/>
                    <a:lumOff val="25000"/>
                  </a:schemeClr>
                </a:solidFill>
                <a:latin typeface="+mj-lt"/>
              </a:defRPr>
            </a:lvl1pPr>
            <a:lvl2pPr>
              <a:defRPr>
                <a:solidFill>
                  <a:schemeClr val="tx1">
                    <a:lumMod val="75000"/>
                    <a:lumOff val="25000"/>
                  </a:schemeClr>
                </a:solidFill>
                <a:latin typeface="+mj-lt"/>
              </a:defRPr>
            </a:lvl2pPr>
            <a:lvl3pPr>
              <a:defRPr>
                <a:solidFill>
                  <a:schemeClr val="tx1">
                    <a:lumMod val="75000"/>
                    <a:lumOff val="25000"/>
                  </a:schemeClr>
                </a:solidFill>
                <a:latin typeface="+mj-lt"/>
              </a:defRPr>
            </a:lvl3pPr>
            <a:lvl4pPr>
              <a:defRPr>
                <a:solidFill>
                  <a:schemeClr val="tx1">
                    <a:lumMod val="75000"/>
                    <a:lumOff val="25000"/>
                  </a:schemeClr>
                </a:solidFill>
                <a:latin typeface="+mj-lt"/>
              </a:defRPr>
            </a:lvl4pPr>
            <a:lvl5pPr>
              <a:defRPr>
                <a:solidFill>
                  <a:schemeClr val="tx1">
                    <a:lumMod val="75000"/>
                    <a:lumOff val="25000"/>
                  </a:schemeClr>
                </a:solidFill>
                <a:latin typeface="+mj-l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Title 6">
            <a:extLst>
              <a:ext uri="{FF2B5EF4-FFF2-40B4-BE49-F238E27FC236}">
                <a16:creationId xmlns:a16="http://schemas.microsoft.com/office/drawing/2014/main" id="{2BA5EE98-1152-3B4F-89EE-C8114F54C39A}"/>
              </a:ext>
            </a:extLst>
          </p:cNvPr>
          <p:cNvSpPr>
            <a:spLocks noGrp="1"/>
          </p:cNvSpPr>
          <p:nvPr>
            <p:ph type="title"/>
          </p:nvPr>
        </p:nvSpPr>
        <p:spPr>
          <a:xfrm>
            <a:off x="620486" y="732908"/>
            <a:ext cx="6243301" cy="1128550"/>
          </a:xfrm>
        </p:spPr>
        <p:txBody>
          <a:bodyPr/>
          <a:lstStyle/>
          <a:p>
            <a:r>
              <a:rPr lang="en-US" dirty="0"/>
              <a:t>Click to edit Master title style</a:t>
            </a:r>
          </a:p>
        </p:txBody>
      </p:sp>
    </p:spTree>
    <p:extLst>
      <p:ext uri="{BB962C8B-B14F-4D97-AF65-F5344CB8AC3E}">
        <p14:creationId xmlns:p14="http://schemas.microsoft.com/office/powerpoint/2010/main" val="38808910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Left Imag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BF4833-AB76-CE47-9D0B-64B1D39219FA}"/>
              </a:ext>
            </a:extLst>
          </p:cNvPr>
          <p:cNvSpPr>
            <a:spLocks noGrp="1"/>
          </p:cNvSpPr>
          <p:nvPr>
            <p:ph type="title"/>
          </p:nvPr>
        </p:nvSpPr>
        <p:spPr>
          <a:xfrm>
            <a:off x="5609512" y="1054947"/>
            <a:ext cx="6226175" cy="1129230"/>
          </a:xfrm>
        </p:spPr>
        <p:txBody>
          <a:bodyPr/>
          <a:lstStyle/>
          <a:p>
            <a:r>
              <a:rPr lang="en-US" dirty="0"/>
              <a:t>Click to edit Master title style</a:t>
            </a:r>
          </a:p>
        </p:txBody>
      </p:sp>
      <p:sp>
        <p:nvSpPr>
          <p:cNvPr id="3" name="Slide Number Placeholder 2">
            <a:extLst>
              <a:ext uri="{FF2B5EF4-FFF2-40B4-BE49-F238E27FC236}">
                <a16:creationId xmlns:a16="http://schemas.microsoft.com/office/drawing/2014/main" id="{E233576E-298A-CF4E-BCAB-5DE0A261488A}"/>
              </a:ext>
            </a:extLst>
          </p:cNvPr>
          <p:cNvSpPr>
            <a:spLocks noGrp="1"/>
          </p:cNvSpPr>
          <p:nvPr>
            <p:ph type="sldNum" sz="quarter" idx="10"/>
          </p:nvPr>
        </p:nvSpPr>
        <p:spPr>
          <a:xfrm>
            <a:off x="5609512" y="6276752"/>
            <a:ext cx="1896836" cy="320675"/>
          </a:xfrm>
        </p:spPr>
        <p:txBody>
          <a:bodyPr/>
          <a:lstStyle/>
          <a:p>
            <a:r>
              <a:rPr lang="en-US"/>
              <a:t>Page </a:t>
            </a:r>
            <a:fld id="{5CEB1954-798B-554E-B8B4-F1895C4D5BFC}" type="slidenum">
              <a:rPr lang="en-US" smtClean="0"/>
              <a:pPr/>
              <a:t>‹#›</a:t>
            </a:fld>
            <a:r>
              <a:rPr lang="en-US"/>
              <a:t> | © Smithers, 2019</a:t>
            </a:r>
            <a:endParaRPr lang="en-US" dirty="0"/>
          </a:p>
        </p:txBody>
      </p:sp>
      <p:sp>
        <p:nvSpPr>
          <p:cNvPr id="9" name="Content Placeholder 8">
            <a:extLst>
              <a:ext uri="{FF2B5EF4-FFF2-40B4-BE49-F238E27FC236}">
                <a16:creationId xmlns:a16="http://schemas.microsoft.com/office/drawing/2014/main" id="{73F00F84-D4B2-FD47-BC8D-C21A7067EB72}"/>
              </a:ext>
            </a:extLst>
          </p:cNvPr>
          <p:cNvSpPr>
            <a:spLocks noGrp="1"/>
          </p:cNvSpPr>
          <p:nvPr>
            <p:ph sz="quarter" idx="12"/>
          </p:nvPr>
        </p:nvSpPr>
        <p:spPr>
          <a:xfrm>
            <a:off x="5609739" y="2184178"/>
            <a:ext cx="6226175" cy="382869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Picture Placeholder 10">
            <a:extLst>
              <a:ext uri="{FF2B5EF4-FFF2-40B4-BE49-F238E27FC236}">
                <a16:creationId xmlns:a16="http://schemas.microsoft.com/office/drawing/2014/main" id="{7CA2031D-A59E-CB45-98AD-63542FE6664B}"/>
              </a:ext>
            </a:extLst>
          </p:cNvPr>
          <p:cNvSpPr>
            <a:spLocks noGrp="1"/>
          </p:cNvSpPr>
          <p:nvPr>
            <p:ph type="pic" sz="quarter" idx="11"/>
          </p:nvPr>
        </p:nvSpPr>
        <p:spPr>
          <a:xfrm>
            <a:off x="0" y="591386"/>
            <a:ext cx="5145087" cy="6266614"/>
          </a:xfrm>
          <a:custGeom>
            <a:avLst/>
            <a:gdLst>
              <a:gd name="connsiteX0" fmla="*/ 3755363 w 5145087"/>
              <a:gd name="connsiteY0" fmla="*/ 21 h 6266614"/>
              <a:gd name="connsiteX1" fmla="*/ 5083020 w 5145087"/>
              <a:gd name="connsiteY1" fmla="*/ 48360 h 6266614"/>
              <a:gd name="connsiteX2" fmla="*/ 5145087 w 5145087"/>
              <a:gd name="connsiteY2" fmla="*/ 53492 h 6266614"/>
              <a:gd name="connsiteX3" fmla="*/ 5145087 w 5145087"/>
              <a:gd name="connsiteY3" fmla="*/ 6266614 h 6266614"/>
              <a:gd name="connsiteX4" fmla="*/ 0 w 5145087"/>
              <a:gd name="connsiteY4" fmla="*/ 6266614 h 6266614"/>
              <a:gd name="connsiteX5" fmla="*/ 0 w 5145087"/>
              <a:gd name="connsiteY5" fmla="*/ 547969 h 6266614"/>
              <a:gd name="connsiteX6" fmla="*/ 29432 w 5145087"/>
              <a:gd name="connsiteY6" fmla="*/ 534968 h 6266614"/>
              <a:gd name="connsiteX7" fmla="*/ 3755363 w 5145087"/>
              <a:gd name="connsiteY7" fmla="*/ 21 h 62666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45087" h="6266614">
                <a:moveTo>
                  <a:pt x="3755363" y="21"/>
                </a:moveTo>
                <a:cubicBezTo>
                  <a:pt x="4350869" y="879"/>
                  <a:pt x="4835608" y="28920"/>
                  <a:pt x="5083020" y="48360"/>
                </a:cubicBezTo>
                <a:lnTo>
                  <a:pt x="5145087" y="53492"/>
                </a:lnTo>
                <a:lnTo>
                  <a:pt x="5145087" y="6266614"/>
                </a:lnTo>
                <a:lnTo>
                  <a:pt x="0" y="6266614"/>
                </a:lnTo>
                <a:lnTo>
                  <a:pt x="0" y="547969"/>
                </a:lnTo>
                <a:lnTo>
                  <a:pt x="29432" y="534968"/>
                </a:lnTo>
                <a:cubicBezTo>
                  <a:pt x="1092569" y="94892"/>
                  <a:pt x="2623901" y="-1609"/>
                  <a:pt x="3755363" y="21"/>
                </a:cubicBezTo>
                <a:close/>
              </a:path>
            </a:pathLst>
          </a:custGeom>
        </p:spPr>
        <p:txBody>
          <a:bodyPr wrap="square">
            <a:noAutofit/>
          </a:bodyPr>
          <a:lstStyle/>
          <a:p>
            <a:endParaRPr lang="en-US"/>
          </a:p>
        </p:txBody>
      </p:sp>
      <p:pic>
        <p:nvPicPr>
          <p:cNvPr id="12" name="Picture 11" descr="A close up of a device&#10;&#10;Description automatically generated">
            <a:extLst>
              <a:ext uri="{FF2B5EF4-FFF2-40B4-BE49-F238E27FC236}">
                <a16:creationId xmlns:a16="http://schemas.microsoft.com/office/drawing/2014/main" id="{46747582-C0F2-784C-9E70-F5C4E29127AC}"/>
              </a:ext>
            </a:extLst>
          </p:cNvPr>
          <p:cNvPicPr>
            <a:picLocks noChangeAspect="1"/>
          </p:cNvPicPr>
          <p:nvPr userDrawn="1"/>
        </p:nvPicPr>
        <p:blipFill>
          <a:blip r:embed="rId2"/>
          <a:stretch>
            <a:fillRect/>
          </a:stretch>
        </p:blipFill>
        <p:spPr>
          <a:xfrm>
            <a:off x="0" y="0"/>
            <a:ext cx="12192000" cy="1181100"/>
          </a:xfrm>
          <a:prstGeom prst="rect">
            <a:avLst/>
          </a:prstGeom>
        </p:spPr>
      </p:pic>
      <p:pic>
        <p:nvPicPr>
          <p:cNvPr id="13" name="Picture 12">
            <a:extLst>
              <a:ext uri="{FF2B5EF4-FFF2-40B4-BE49-F238E27FC236}">
                <a16:creationId xmlns:a16="http://schemas.microsoft.com/office/drawing/2014/main" id="{C230088F-C52D-2D4E-A8D6-2078BD0D208D}"/>
              </a:ext>
            </a:extLst>
          </p:cNvPr>
          <p:cNvPicPr>
            <a:picLocks noChangeAspect="1"/>
          </p:cNvPicPr>
          <p:nvPr userDrawn="1"/>
        </p:nvPicPr>
        <p:blipFill>
          <a:blip r:embed="rId3"/>
          <a:stretch>
            <a:fillRect/>
          </a:stretch>
        </p:blipFill>
        <p:spPr>
          <a:xfrm>
            <a:off x="10156371" y="211075"/>
            <a:ext cx="1700784" cy="386542"/>
          </a:xfrm>
          <a:prstGeom prst="rect">
            <a:avLst/>
          </a:prstGeom>
        </p:spPr>
      </p:pic>
      <p:sp>
        <p:nvSpPr>
          <p:cNvPr id="14" name="Rectangle 13">
            <a:extLst>
              <a:ext uri="{FF2B5EF4-FFF2-40B4-BE49-F238E27FC236}">
                <a16:creationId xmlns:a16="http://schemas.microsoft.com/office/drawing/2014/main" id="{690FEAD5-ED5C-BA41-9056-1D19814E148F}"/>
              </a:ext>
            </a:extLst>
          </p:cNvPr>
          <p:cNvSpPr/>
          <p:nvPr userDrawn="1"/>
        </p:nvSpPr>
        <p:spPr>
          <a:xfrm>
            <a:off x="0" y="6787298"/>
            <a:ext cx="12192000" cy="7070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788122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No Content">
    <p:bg>
      <p:bgPr>
        <a:solidFill>
          <a:schemeClr val="bg1"/>
        </a:solidFill>
        <a:effectLst/>
      </p:bgPr>
    </p:bg>
    <p:spTree>
      <p:nvGrpSpPr>
        <p:cNvPr id="1" name=""/>
        <p:cNvGrpSpPr/>
        <p:nvPr/>
      </p:nvGrpSpPr>
      <p:grpSpPr>
        <a:xfrm>
          <a:off x="0" y="0"/>
          <a:ext cx="0" cy="0"/>
          <a:chOff x="0" y="0"/>
          <a:chExt cx="0" cy="0"/>
        </a:xfrm>
      </p:grpSpPr>
      <p:pic>
        <p:nvPicPr>
          <p:cNvPr id="9" name="Picture 8" descr="A close up of a device&#10;&#10;Description automatically generated">
            <a:extLst>
              <a:ext uri="{FF2B5EF4-FFF2-40B4-BE49-F238E27FC236}">
                <a16:creationId xmlns:a16="http://schemas.microsoft.com/office/drawing/2014/main" id="{C7381A51-C221-A847-A948-74266E55E1B9}"/>
              </a:ext>
            </a:extLst>
          </p:cNvPr>
          <p:cNvPicPr>
            <a:picLocks noChangeAspect="1"/>
          </p:cNvPicPr>
          <p:nvPr userDrawn="1"/>
        </p:nvPicPr>
        <p:blipFill>
          <a:blip r:embed="rId2"/>
          <a:stretch>
            <a:fillRect/>
          </a:stretch>
        </p:blipFill>
        <p:spPr>
          <a:xfrm>
            <a:off x="0" y="0"/>
            <a:ext cx="12192000" cy="1181100"/>
          </a:xfrm>
          <a:prstGeom prst="rect">
            <a:avLst/>
          </a:prstGeom>
        </p:spPr>
      </p:pic>
      <p:sp>
        <p:nvSpPr>
          <p:cNvPr id="2" name="Slide Number Placeholder 1">
            <a:extLst>
              <a:ext uri="{FF2B5EF4-FFF2-40B4-BE49-F238E27FC236}">
                <a16:creationId xmlns:a16="http://schemas.microsoft.com/office/drawing/2014/main" id="{892AA72F-22F5-4844-9747-2657CAE0DD72}"/>
              </a:ext>
            </a:extLst>
          </p:cNvPr>
          <p:cNvSpPr>
            <a:spLocks noGrp="1"/>
          </p:cNvSpPr>
          <p:nvPr>
            <p:ph type="sldNum" sz="quarter" idx="10"/>
          </p:nvPr>
        </p:nvSpPr>
        <p:spPr/>
        <p:txBody>
          <a:bodyPr/>
          <a:lstStyle/>
          <a:p>
            <a:r>
              <a:rPr lang="en-US"/>
              <a:t>Page </a:t>
            </a:r>
            <a:fld id="{5CEB1954-798B-554E-B8B4-F1895C4D5BFC}" type="slidenum">
              <a:rPr lang="en-US" smtClean="0"/>
              <a:pPr/>
              <a:t>‹#›</a:t>
            </a:fld>
            <a:r>
              <a:rPr lang="en-US"/>
              <a:t> | © Smithers, 2019</a:t>
            </a:r>
            <a:endParaRPr lang="en-US" dirty="0"/>
          </a:p>
        </p:txBody>
      </p:sp>
      <p:pic>
        <p:nvPicPr>
          <p:cNvPr id="12" name="Picture 11">
            <a:extLst>
              <a:ext uri="{FF2B5EF4-FFF2-40B4-BE49-F238E27FC236}">
                <a16:creationId xmlns:a16="http://schemas.microsoft.com/office/drawing/2014/main" id="{905F1E69-CFF1-404E-95E2-128A7E67CAB3}"/>
              </a:ext>
            </a:extLst>
          </p:cNvPr>
          <p:cNvPicPr>
            <a:picLocks noChangeAspect="1"/>
          </p:cNvPicPr>
          <p:nvPr userDrawn="1"/>
        </p:nvPicPr>
        <p:blipFill>
          <a:blip r:embed="rId3"/>
          <a:stretch>
            <a:fillRect/>
          </a:stretch>
        </p:blipFill>
        <p:spPr>
          <a:xfrm>
            <a:off x="10156371" y="211075"/>
            <a:ext cx="1700784" cy="386542"/>
          </a:xfrm>
          <a:prstGeom prst="rect">
            <a:avLst/>
          </a:prstGeom>
        </p:spPr>
      </p:pic>
      <p:sp>
        <p:nvSpPr>
          <p:cNvPr id="8" name="Rectangle 7">
            <a:extLst>
              <a:ext uri="{FF2B5EF4-FFF2-40B4-BE49-F238E27FC236}">
                <a16:creationId xmlns:a16="http://schemas.microsoft.com/office/drawing/2014/main" id="{4108C43A-8B50-854C-BD40-5C225B1EC8F3}"/>
              </a:ext>
            </a:extLst>
          </p:cNvPr>
          <p:cNvSpPr/>
          <p:nvPr userDrawn="1"/>
        </p:nvSpPr>
        <p:spPr>
          <a:xfrm>
            <a:off x="0" y="6803626"/>
            <a:ext cx="12192000" cy="7070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152806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act Page">
    <p:bg>
      <p:bgPr>
        <a:solidFill>
          <a:schemeClr val="bg1"/>
        </a:solidFill>
        <a:effectLst/>
      </p:bgPr>
    </p:bg>
    <p:spTree>
      <p:nvGrpSpPr>
        <p:cNvPr id="1" name=""/>
        <p:cNvGrpSpPr/>
        <p:nvPr/>
      </p:nvGrpSpPr>
      <p:grpSpPr>
        <a:xfrm>
          <a:off x="0" y="0"/>
          <a:ext cx="0" cy="0"/>
          <a:chOff x="0" y="0"/>
          <a:chExt cx="0" cy="0"/>
        </a:xfrm>
      </p:grpSpPr>
      <p:pic>
        <p:nvPicPr>
          <p:cNvPr id="9" name="Picture 8" descr="A close up of a device&#10;&#10;Description automatically generated">
            <a:extLst>
              <a:ext uri="{FF2B5EF4-FFF2-40B4-BE49-F238E27FC236}">
                <a16:creationId xmlns:a16="http://schemas.microsoft.com/office/drawing/2014/main" id="{C7381A51-C221-A847-A948-74266E55E1B9}"/>
              </a:ext>
            </a:extLst>
          </p:cNvPr>
          <p:cNvPicPr>
            <a:picLocks noChangeAspect="1"/>
          </p:cNvPicPr>
          <p:nvPr userDrawn="1"/>
        </p:nvPicPr>
        <p:blipFill>
          <a:blip r:embed="rId2"/>
          <a:stretch>
            <a:fillRect/>
          </a:stretch>
        </p:blipFill>
        <p:spPr>
          <a:xfrm>
            <a:off x="0" y="0"/>
            <a:ext cx="12192000" cy="1181100"/>
          </a:xfrm>
          <a:prstGeom prst="rect">
            <a:avLst/>
          </a:prstGeom>
        </p:spPr>
      </p:pic>
      <p:sp>
        <p:nvSpPr>
          <p:cNvPr id="2" name="Slide Number Placeholder 1">
            <a:extLst>
              <a:ext uri="{FF2B5EF4-FFF2-40B4-BE49-F238E27FC236}">
                <a16:creationId xmlns:a16="http://schemas.microsoft.com/office/drawing/2014/main" id="{892AA72F-22F5-4844-9747-2657CAE0DD72}"/>
              </a:ext>
            </a:extLst>
          </p:cNvPr>
          <p:cNvSpPr>
            <a:spLocks noGrp="1"/>
          </p:cNvSpPr>
          <p:nvPr>
            <p:ph type="sldNum" sz="quarter" idx="10"/>
          </p:nvPr>
        </p:nvSpPr>
        <p:spPr/>
        <p:txBody>
          <a:bodyPr/>
          <a:lstStyle/>
          <a:p>
            <a:r>
              <a:rPr lang="en-US"/>
              <a:t>Page </a:t>
            </a:r>
            <a:fld id="{5CEB1954-798B-554E-B8B4-F1895C4D5BFC}" type="slidenum">
              <a:rPr lang="en-US" smtClean="0"/>
              <a:pPr/>
              <a:t>‹#›</a:t>
            </a:fld>
            <a:r>
              <a:rPr lang="en-US"/>
              <a:t> | © Smithers, 2019</a:t>
            </a:r>
            <a:endParaRPr lang="en-US" dirty="0"/>
          </a:p>
        </p:txBody>
      </p:sp>
      <p:pic>
        <p:nvPicPr>
          <p:cNvPr id="5" name="Picture 4" descr="A picture containing nature&#10;&#10;Description automatically generated">
            <a:extLst>
              <a:ext uri="{FF2B5EF4-FFF2-40B4-BE49-F238E27FC236}">
                <a16:creationId xmlns:a16="http://schemas.microsoft.com/office/drawing/2014/main" id="{60FFF3F1-CC2C-AA44-A86D-A664CF8E9E82}"/>
              </a:ext>
            </a:extLst>
          </p:cNvPr>
          <p:cNvPicPr>
            <a:picLocks noChangeAspect="1"/>
          </p:cNvPicPr>
          <p:nvPr userDrawn="1"/>
        </p:nvPicPr>
        <p:blipFill>
          <a:blip r:embed="rId3"/>
          <a:stretch>
            <a:fillRect/>
          </a:stretch>
        </p:blipFill>
        <p:spPr>
          <a:xfrm>
            <a:off x="6069280" y="1491027"/>
            <a:ext cx="5941291" cy="2929614"/>
          </a:xfrm>
          <a:prstGeom prst="rect">
            <a:avLst/>
          </a:prstGeom>
        </p:spPr>
      </p:pic>
      <p:sp>
        <p:nvSpPr>
          <p:cNvPr id="6" name="TextBox 5">
            <a:extLst>
              <a:ext uri="{FF2B5EF4-FFF2-40B4-BE49-F238E27FC236}">
                <a16:creationId xmlns:a16="http://schemas.microsoft.com/office/drawing/2014/main" id="{03C9BBAC-513B-834A-B1EC-AA47BC82F591}"/>
              </a:ext>
            </a:extLst>
          </p:cNvPr>
          <p:cNvSpPr txBox="1"/>
          <p:nvPr userDrawn="1"/>
        </p:nvSpPr>
        <p:spPr>
          <a:xfrm>
            <a:off x="711034" y="876970"/>
            <a:ext cx="4803074" cy="738664"/>
          </a:xfrm>
          <a:prstGeom prst="rect">
            <a:avLst/>
          </a:prstGeom>
          <a:noFill/>
        </p:spPr>
        <p:txBody>
          <a:bodyPr wrap="squar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4200" b="0" i="0" u="none" strike="noStrike" kern="1200" cap="none" spc="0" normalizeH="0" baseline="0" noProof="0" dirty="0">
                <a:ln>
                  <a:noFill/>
                </a:ln>
                <a:solidFill>
                  <a:srgbClr val="0A2240"/>
                </a:solidFill>
                <a:effectLst/>
                <a:uLnTx/>
                <a:uFillTx/>
                <a:latin typeface="Calibri Light" panose="020F0302020204030204"/>
                <a:ea typeface="+mj-ea"/>
                <a:cs typeface="+mj-cs"/>
              </a:rPr>
              <a:t>Contact Us!</a:t>
            </a:r>
            <a:endParaRPr lang="en-US" dirty="0"/>
          </a:p>
        </p:txBody>
      </p:sp>
      <p:sp>
        <p:nvSpPr>
          <p:cNvPr id="12" name="Text Placeholder 11">
            <a:extLst>
              <a:ext uri="{FF2B5EF4-FFF2-40B4-BE49-F238E27FC236}">
                <a16:creationId xmlns:a16="http://schemas.microsoft.com/office/drawing/2014/main" id="{CEB84CA1-E5D2-804F-99BF-1E153ABA76C6}"/>
              </a:ext>
            </a:extLst>
          </p:cNvPr>
          <p:cNvSpPr>
            <a:spLocks noGrp="1"/>
          </p:cNvSpPr>
          <p:nvPr>
            <p:ph type="body" sz="quarter" idx="11" hasCustomPrompt="1"/>
          </p:nvPr>
        </p:nvSpPr>
        <p:spPr>
          <a:xfrm>
            <a:off x="844550" y="1784152"/>
            <a:ext cx="4267200" cy="414337"/>
          </a:xfrm>
        </p:spPr>
        <p:txBody>
          <a:bodyPr/>
          <a:lstStyle>
            <a:lvl1pPr marL="0" indent="0">
              <a:buNone/>
              <a:defRPr b="1">
                <a:solidFill>
                  <a:schemeClr val="accent5"/>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Continent</a:t>
            </a:r>
          </a:p>
        </p:txBody>
      </p:sp>
      <p:sp>
        <p:nvSpPr>
          <p:cNvPr id="14" name="Text Placeholder 13">
            <a:extLst>
              <a:ext uri="{FF2B5EF4-FFF2-40B4-BE49-F238E27FC236}">
                <a16:creationId xmlns:a16="http://schemas.microsoft.com/office/drawing/2014/main" id="{F911B0F1-8B05-9A40-BAE2-03F5CCC943B3}"/>
              </a:ext>
            </a:extLst>
          </p:cNvPr>
          <p:cNvSpPr>
            <a:spLocks noGrp="1"/>
          </p:cNvSpPr>
          <p:nvPr>
            <p:ph type="body" sz="quarter" idx="12"/>
          </p:nvPr>
        </p:nvSpPr>
        <p:spPr>
          <a:xfrm>
            <a:off x="844550" y="2303725"/>
            <a:ext cx="2268538" cy="738664"/>
          </a:xfrm>
        </p:spPr>
        <p:txBody>
          <a:bodyPr>
            <a:normAutofit/>
          </a:bodyPr>
          <a:lstStyle>
            <a:lvl1pPr marL="0" indent="0">
              <a:lnSpc>
                <a:spcPct val="100000"/>
              </a:lnSpc>
              <a:buNone/>
              <a:defRPr sz="1400"/>
            </a:lvl1pPr>
            <a:lvl2pPr marL="457200" indent="0">
              <a:buNone/>
              <a:defRPr/>
            </a:lvl2pPr>
            <a:lvl3pPr marL="914400" indent="0">
              <a:buNone/>
              <a:defRPr/>
            </a:lvl3pPr>
            <a:lvl4pPr marL="1371600" indent="0">
              <a:buNone/>
              <a:defRPr/>
            </a:lvl4pPr>
            <a:lvl5pPr marL="1828800" indent="0">
              <a:buNone/>
              <a:defRPr/>
            </a:lvl5pPr>
          </a:lstStyle>
          <a:p>
            <a:pPr lvl="0"/>
            <a:r>
              <a:rPr lang="en-US" dirty="0"/>
              <a:t>Edit Master text styles</a:t>
            </a:r>
          </a:p>
        </p:txBody>
      </p:sp>
      <p:sp>
        <p:nvSpPr>
          <p:cNvPr id="15" name="Text Placeholder 13">
            <a:extLst>
              <a:ext uri="{FF2B5EF4-FFF2-40B4-BE49-F238E27FC236}">
                <a16:creationId xmlns:a16="http://schemas.microsoft.com/office/drawing/2014/main" id="{B08F5CF7-355F-C040-BFE6-0D7F38E05034}"/>
              </a:ext>
            </a:extLst>
          </p:cNvPr>
          <p:cNvSpPr>
            <a:spLocks noGrp="1"/>
          </p:cNvSpPr>
          <p:nvPr>
            <p:ph type="body" sz="quarter" idx="13"/>
          </p:nvPr>
        </p:nvSpPr>
        <p:spPr>
          <a:xfrm>
            <a:off x="3245570" y="2303725"/>
            <a:ext cx="2268538" cy="738664"/>
          </a:xfrm>
        </p:spPr>
        <p:txBody>
          <a:bodyPr>
            <a:normAutofit/>
          </a:bodyPr>
          <a:lstStyle>
            <a:lvl1pPr marL="0" indent="0">
              <a:lnSpc>
                <a:spcPct val="100000"/>
              </a:lnSpc>
              <a:buNone/>
              <a:defRPr sz="1400"/>
            </a:lvl1pPr>
            <a:lvl2pPr marL="457200" indent="0">
              <a:buNone/>
              <a:defRPr/>
            </a:lvl2pPr>
            <a:lvl3pPr marL="914400" indent="0">
              <a:buNone/>
              <a:defRPr/>
            </a:lvl3pPr>
            <a:lvl4pPr marL="1371600" indent="0">
              <a:buNone/>
              <a:defRPr/>
            </a:lvl4pPr>
            <a:lvl5pPr marL="1828800" indent="0">
              <a:buNone/>
              <a:defRPr/>
            </a:lvl5pPr>
          </a:lstStyle>
          <a:p>
            <a:pPr lvl="0"/>
            <a:r>
              <a:rPr lang="en-US" dirty="0"/>
              <a:t>Edit Master text styles</a:t>
            </a:r>
          </a:p>
        </p:txBody>
      </p:sp>
      <p:sp>
        <p:nvSpPr>
          <p:cNvPr id="16" name="Text Placeholder 13">
            <a:extLst>
              <a:ext uri="{FF2B5EF4-FFF2-40B4-BE49-F238E27FC236}">
                <a16:creationId xmlns:a16="http://schemas.microsoft.com/office/drawing/2014/main" id="{793AA03E-98C6-CD4D-9671-AED4C131B0B9}"/>
              </a:ext>
            </a:extLst>
          </p:cNvPr>
          <p:cNvSpPr>
            <a:spLocks noGrp="1"/>
          </p:cNvSpPr>
          <p:nvPr>
            <p:ph type="body" sz="quarter" idx="14"/>
          </p:nvPr>
        </p:nvSpPr>
        <p:spPr>
          <a:xfrm>
            <a:off x="844550" y="3172793"/>
            <a:ext cx="2268538" cy="738664"/>
          </a:xfrm>
        </p:spPr>
        <p:txBody>
          <a:bodyPr>
            <a:normAutofit/>
          </a:bodyPr>
          <a:lstStyle>
            <a:lvl1pPr marL="0" indent="0">
              <a:lnSpc>
                <a:spcPct val="100000"/>
              </a:lnSpc>
              <a:buNone/>
              <a:defRPr sz="1400"/>
            </a:lvl1pPr>
            <a:lvl2pPr marL="457200" indent="0">
              <a:buNone/>
              <a:defRPr/>
            </a:lvl2pPr>
            <a:lvl3pPr marL="914400" indent="0">
              <a:buNone/>
              <a:defRPr/>
            </a:lvl3pPr>
            <a:lvl4pPr marL="1371600" indent="0">
              <a:buNone/>
              <a:defRPr/>
            </a:lvl4pPr>
            <a:lvl5pPr marL="1828800" indent="0">
              <a:buNone/>
              <a:defRPr/>
            </a:lvl5pPr>
          </a:lstStyle>
          <a:p>
            <a:pPr lvl="0"/>
            <a:r>
              <a:rPr lang="en-US" dirty="0"/>
              <a:t>Edit Master text styles</a:t>
            </a:r>
          </a:p>
        </p:txBody>
      </p:sp>
      <p:sp>
        <p:nvSpPr>
          <p:cNvPr id="17" name="Text Placeholder 13">
            <a:extLst>
              <a:ext uri="{FF2B5EF4-FFF2-40B4-BE49-F238E27FC236}">
                <a16:creationId xmlns:a16="http://schemas.microsoft.com/office/drawing/2014/main" id="{42A3C88E-9741-1B4A-8464-D893142F1689}"/>
              </a:ext>
            </a:extLst>
          </p:cNvPr>
          <p:cNvSpPr>
            <a:spLocks noGrp="1"/>
          </p:cNvSpPr>
          <p:nvPr>
            <p:ph type="body" sz="quarter" idx="15"/>
          </p:nvPr>
        </p:nvSpPr>
        <p:spPr>
          <a:xfrm>
            <a:off x="3245570" y="3172793"/>
            <a:ext cx="2268538" cy="738664"/>
          </a:xfrm>
        </p:spPr>
        <p:txBody>
          <a:bodyPr>
            <a:normAutofit/>
          </a:bodyPr>
          <a:lstStyle>
            <a:lvl1pPr marL="0" indent="0">
              <a:lnSpc>
                <a:spcPct val="100000"/>
              </a:lnSpc>
              <a:buNone/>
              <a:defRPr sz="1400"/>
            </a:lvl1pPr>
            <a:lvl2pPr marL="457200" indent="0">
              <a:buNone/>
              <a:defRPr/>
            </a:lvl2pPr>
            <a:lvl3pPr marL="914400" indent="0">
              <a:buNone/>
              <a:defRPr/>
            </a:lvl3pPr>
            <a:lvl4pPr marL="1371600" indent="0">
              <a:buNone/>
              <a:defRPr/>
            </a:lvl4pPr>
            <a:lvl5pPr marL="1828800" indent="0">
              <a:buNone/>
              <a:defRPr/>
            </a:lvl5pPr>
          </a:lstStyle>
          <a:p>
            <a:pPr lvl="0"/>
            <a:r>
              <a:rPr lang="en-US" dirty="0"/>
              <a:t>Edit Master text styles</a:t>
            </a:r>
          </a:p>
        </p:txBody>
      </p:sp>
      <p:sp>
        <p:nvSpPr>
          <p:cNvPr id="18" name="Text Placeholder 11">
            <a:extLst>
              <a:ext uri="{FF2B5EF4-FFF2-40B4-BE49-F238E27FC236}">
                <a16:creationId xmlns:a16="http://schemas.microsoft.com/office/drawing/2014/main" id="{F13E1368-783A-D645-A803-42D0A6B3F22F}"/>
              </a:ext>
            </a:extLst>
          </p:cNvPr>
          <p:cNvSpPr>
            <a:spLocks noGrp="1"/>
          </p:cNvSpPr>
          <p:nvPr>
            <p:ph type="body" sz="quarter" idx="16" hasCustomPrompt="1"/>
          </p:nvPr>
        </p:nvSpPr>
        <p:spPr>
          <a:xfrm>
            <a:off x="844550" y="4082421"/>
            <a:ext cx="4267200" cy="414337"/>
          </a:xfrm>
        </p:spPr>
        <p:txBody>
          <a:bodyPr/>
          <a:lstStyle>
            <a:lvl1pPr marL="0" indent="0">
              <a:buNone/>
              <a:defRPr b="1">
                <a:solidFill>
                  <a:schemeClr val="accent5"/>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Continent</a:t>
            </a:r>
          </a:p>
        </p:txBody>
      </p:sp>
      <p:sp>
        <p:nvSpPr>
          <p:cNvPr id="19" name="Text Placeholder 13">
            <a:extLst>
              <a:ext uri="{FF2B5EF4-FFF2-40B4-BE49-F238E27FC236}">
                <a16:creationId xmlns:a16="http://schemas.microsoft.com/office/drawing/2014/main" id="{4FDC251A-F606-F944-9B71-D9689EC9AE30}"/>
              </a:ext>
            </a:extLst>
          </p:cNvPr>
          <p:cNvSpPr>
            <a:spLocks noGrp="1"/>
          </p:cNvSpPr>
          <p:nvPr>
            <p:ph type="body" sz="quarter" idx="17"/>
          </p:nvPr>
        </p:nvSpPr>
        <p:spPr>
          <a:xfrm>
            <a:off x="844550" y="4601994"/>
            <a:ext cx="2268538" cy="738664"/>
          </a:xfrm>
        </p:spPr>
        <p:txBody>
          <a:bodyPr>
            <a:normAutofit/>
          </a:bodyPr>
          <a:lstStyle>
            <a:lvl1pPr marL="0" indent="0">
              <a:lnSpc>
                <a:spcPct val="100000"/>
              </a:lnSpc>
              <a:buNone/>
              <a:defRPr sz="1400"/>
            </a:lvl1pPr>
            <a:lvl2pPr marL="457200" indent="0">
              <a:buNone/>
              <a:defRPr/>
            </a:lvl2pPr>
            <a:lvl3pPr marL="914400" indent="0">
              <a:buNone/>
              <a:defRPr/>
            </a:lvl3pPr>
            <a:lvl4pPr marL="1371600" indent="0">
              <a:buNone/>
              <a:defRPr/>
            </a:lvl4pPr>
            <a:lvl5pPr marL="1828800" indent="0">
              <a:buNone/>
              <a:defRPr/>
            </a:lvl5pPr>
          </a:lstStyle>
          <a:p>
            <a:pPr lvl="0"/>
            <a:r>
              <a:rPr lang="en-US" dirty="0"/>
              <a:t>Edit Master text styles</a:t>
            </a:r>
          </a:p>
        </p:txBody>
      </p:sp>
      <p:sp>
        <p:nvSpPr>
          <p:cNvPr id="20" name="Text Placeholder 13">
            <a:extLst>
              <a:ext uri="{FF2B5EF4-FFF2-40B4-BE49-F238E27FC236}">
                <a16:creationId xmlns:a16="http://schemas.microsoft.com/office/drawing/2014/main" id="{3E520D3D-1143-914F-A6BA-7100E9C16120}"/>
              </a:ext>
            </a:extLst>
          </p:cNvPr>
          <p:cNvSpPr>
            <a:spLocks noGrp="1"/>
          </p:cNvSpPr>
          <p:nvPr>
            <p:ph type="body" sz="quarter" idx="18"/>
          </p:nvPr>
        </p:nvSpPr>
        <p:spPr>
          <a:xfrm>
            <a:off x="3245570" y="4601994"/>
            <a:ext cx="2268538" cy="738664"/>
          </a:xfrm>
        </p:spPr>
        <p:txBody>
          <a:bodyPr>
            <a:normAutofit/>
          </a:bodyPr>
          <a:lstStyle>
            <a:lvl1pPr marL="0" indent="0">
              <a:lnSpc>
                <a:spcPct val="100000"/>
              </a:lnSpc>
              <a:buNone/>
              <a:defRPr sz="1400"/>
            </a:lvl1pPr>
            <a:lvl2pPr marL="457200" indent="0">
              <a:buNone/>
              <a:defRPr/>
            </a:lvl2pPr>
            <a:lvl3pPr marL="914400" indent="0">
              <a:buNone/>
              <a:defRPr/>
            </a:lvl3pPr>
            <a:lvl4pPr marL="1371600" indent="0">
              <a:buNone/>
              <a:defRPr/>
            </a:lvl4pPr>
            <a:lvl5pPr marL="1828800" indent="0">
              <a:buNone/>
              <a:defRPr/>
            </a:lvl5pPr>
          </a:lstStyle>
          <a:p>
            <a:pPr lvl="0"/>
            <a:r>
              <a:rPr lang="en-US" dirty="0"/>
              <a:t>Edit Master text styles</a:t>
            </a:r>
          </a:p>
        </p:txBody>
      </p:sp>
      <p:sp>
        <p:nvSpPr>
          <p:cNvPr id="21" name="Text Placeholder 13">
            <a:extLst>
              <a:ext uri="{FF2B5EF4-FFF2-40B4-BE49-F238E27FC236}">
                <a16:creationId xmlns:a16="http://schemas.microsoft.com/office/drawing/2014/main" id="{5F1A4264-B56B-5649-B043-C34A7C2233F9}"/>
              </a:ext>
            </a:extLst>
          </p:cNvPr>
          <p:cNvSpPr>
            <a:spLocks noGrp="1"/>
          </p:cNvSpPr>
          <p:nvPr>
            <p:ph type="body" sz="quarter" idx="19"/>
          </p:nvPr>
        </p:nvSpPr>
        <p:spPr>
          <a:xfrm>
            <a:off x="844550" y="5471062"/>
            <a:ext cx="2268538" cy="738664"/>
          </a:xfrm>
        </p:spPr>
        <p:txBody>
          <a:bodyPr>
            <a:normAutofit/>
          </a:bodyPr>
          <a:lstStyle>
            <a:lvl1pPr marL="0" indent="0">
              <a:lnSpc>
                <a:spcPct val="100000"/>
              </a:lnSpc>
              <a:buNone/>
              <a:defRPr sz="1400"/>
            </a:lvl1pPr>
            <a:lvl2pPr marL="457200" indent="0">
              <a:buNone/>
              <a:defRPr/>
            </a:lvl2pPr>
            <a:lvl3pPr marL="914400" indent="0">
              <a:buNone/>
              <a:defRPr/>
            </a:lvl3pPr>
            <a:lvl4pPr marL="1371600" indent="0">
              <a:buNone/>
              <a:defRPr/>
            </a:lvl4pPr>
            <a:lvl5pPr marL="1828800" indent="0">
              <a:buNone/>
              <a:defRPr/>
            </a:lvl5pPr>
          </a:lstStyle>
          <a:p>
            <a:pPr lvl="0"/>
            <a:r>
              <a:rPr lang="en-US" dirty="0"/>
              <a:t>Edit Master text styles</a:t>
            </a:r>
          </a:p>
        </p:txBody>
      </p:sp>
      <p:sp>
        <p:nvSpPr>
          <p:cNvPr id="22" name="Text Placeholder 13">
            <a:extLst>
              <a:ext uri="{FF2B5EF4-FFF2-40B4-BE49-F238E27FC236}">
                <a16:creationId xmlns:a16="http://schemas.microsoft.com/office/drawing/2014/main" id="{4FDAAD53-4658-AF4E-8F38-AFF467270E21}"/>
              </a:ext>
            </a:extLst>
          </p:cNvPr>
          <p:cNvSpPr>
            <a:spLocks noGrp="1"/>
          </p:cNvSpPr>
          <p:nvPr>
            <p:ph type="body" sz="quarter" idx="20"/>
          </p:nvPr>
        </p:nvSpPr>
        <p:spPr>
          <a:xfrm>
            <a:off x="3245570" y="5471062"/>
            <a:ext cx="2268538" cy="738664"/>
          </a:xfrm>
        </p:spPr>
        <p:txBody>
          <a:bodyPr>
            <a:normAutofit/>
          </a:bodyPr>
          <a:lstStyle>
            <a:lvl1pPr marL="0" indent="0">
              <a:lnSpc>
                <a:spcPct val="100000"/>
              </a:lnSpc>
              <a:buNone/>
              <a:defRPr sz="1400"/>
            </a:lvl1pPr>
            <a:lvl2pPr marL="457200" indent="0">
              <a:buNone/>
              <a:defRPr/>
            </a:lvl2pPr>
            <a:lvl3pPr marL="914400" indent="0">
              <a:buNone/>
              <a:defRPr/>
            </a:lvl3pPr>
            <a:lvl4pPr marL="1371600" indent="0">
              <a:buNone/>
              <a:defRPr/>
            </a:lvl4pPr>
            <a:lvl5pPr marL="1828800" indent="0">
              <a:buNone/>
              <a:defRPr/>
            </a:lvl5pPr>
          </a:lstStyle>
          <a:p>
            <a:pPr lvl="0"/>
            <a:r>
              <a:rPr lang="en-US" dirty="0"/>
              <a:t>Edit Master text styles</a:t>
            </a:r>
          </a:p>
        </p:txBody>
      </p:sp>
      <p:sp>
        <p:nvSpPr>
          <p:cNvPr id="23" name="Text Placeholder 11">
            <a:extLst>
              <a:ext uri="{FF2B5EF4-FFF2-40B4-BE49-F238E27FC236}">
                <a16:creationId xmlns:a16="http://schemas.microsoft.com/office/drawing/2014/main" id="{C8ECF8DC-1047-F140-AD64-25682CED2C05}"/>
              </a:ext>
            </a:extLst>
          </p:cNvPr>
          <p:cNvSpPr>
            <a:spLocks noGrp="1"/>
          </p:cNvSpPr>
          <p:nvPr>
            <p:ph type="body" sz="quarter" idx="21" hasCustomPrompt="1"/>
          </p:nvPr>
        </p:nvSpPr>
        <p:spPr>
          <a:xfrm>
            <a:off x="5818332" y="4085550"/>
            <a:ext cx="4267200" cy="414337"/>
          </a:xfrm>
        </p:spPr>
        <p:txBody>
          <a:bodyPr/>
          <a:lstStyle>
            <a:lvl1pPr marL="0" indent="0">
              <a:buNone/>
              <a:defRPr b="1">
                <a:solidFill>
                  <a:schemeClr val="accent5"/>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Continent</a:t>
            </a:r>
          </a:p>
        </p:txBody>
      </p:sp>
      <p:sp>
        <p:nvSpPr>
          <p:cNvPr id="24" name="Text Placeholder 13">
            <a:extLst>
              <a:ext uri="{FF2B5EF4-FFF2-40B4-BE49-F238E27FC236}">
                <a16:creationId xmlns:a16="http://schemas.microsoft.com/office/drawing/2014/main" id="{DE457999-8578-3D47-BF27-E88B500C3DCD}"/>
              </a:ext>
            </a:extLst>
          </p:cNvPr>
          <p:cNvSpPr>
            <a:spLocks noGrp="1"/>
          </p:cNvSpPr>
          <p:nvPr>
            <p:ph type="body" sz="quarter" idx="22"/>
          </p:nvPr>
        </p:nvSpPr>
        <p:spPr>
          <a:xfrm>
            <a:off x="5818332" y="4632833"/>
            <a:ext cx="2268538" cy="738664"/>
          </a:xfrm>
        </p:spPr>
        <p:txBody>
          <a:bodyPr>
            <a:normAutofit/>
          </a:bodyPr>
          <a:lstStyle>
            <a:lvl1pPr marL="0" indent="0">
              <a:lnSpc>
                <a:spcPct val="100000"/>
              </a:lnSpc>
              <a:buNone/>
              <a:defRPr sz="1400"/>
            </a:lvl1pPr>
            <a:lvl2pPr marL="457200" indent="0">
              <a:buNone/>
              <a:defRPr/>
            </a:lvl2pPr>
            <a:lvl3pPr marL="914400" indent="0">
              <a:buNone/>
              <a:defRPr/>
            </a:lvl3pPr>
            <a:lvl4pPr marL="1371600" indent="0">
              <a:buNone/>
              <a:defRPr/>
            </a:lvl4pPr>
            <a:lvl5pPr marL="1828800" indent="0">
              <a:buNone/>
              <a:defRPr/>
            </a:lvl5pPr>
          </a:lstStyle>
          <a:p>
            <a:pPr lvl="0"/>
            <a:r>
              <a:rPr lang="en-US" dirty="0"/>
              <a:t>Edit Master text styles</a:t>
            </a:r>
          </a:p>
        </p:txBody>
      </p:sp>
      <p:sp>
        <p:nvSpPr>
          <p:cNvPr id="25" name="Text Placeholder 13">
            <a:extLst>
              <a:ext uri="{FF2B5EF4-FFF2-40B4-BE49-F238E27FC236}">
                <a16:creationId xmlns:a16="http://schemas.microsoft.com/office/drawing/2014/main" id="{2A32E0DA-D99A-E147-AC00-296A11D100CB}"/>
              </a:ext>
            </a:extLst>
          </p:cNvPr>
          <p:cNvSpPr>
            <a:spLocks noGrp="1"/>
          </p:cNvSpPr>
          <p:nvPr>
            <p:ph type="body" sz="quarter" idx="23"/>
          </p:nvPr>
        </p:nvSpPr>
        <p:spPr>
          <a:xfrm>
            <a:off x="8219352" y="4632833"/>
            <a:ext cx="2268538" cy="738664"/>
          </a:xfrm>
        </p:spPr>
        <p:txBody>
          <a:bodyPr>
            <a:normAutofit/>
          </a:bodyPr>
          <a:lstStyle>
            <a:lvl1pPr marL="0" indent="0">
              <a:lnSpc>
                <a:spcPct val="100000"/>
              </a:lnSpc>
              <a:buNone/>
              <a:defRPr sz="1400"/>
            </a:lvl1pPr>
            <a:lvl2pPr marL="457200" indent="0">
              <a:buNone/>
              <a:defRPr/>
            </a:lvl2pPr>
            <a:lvl3pPr marL="914400" indent="0">
              <a:buNone/>
              <a:defRPr/>
            </a:lvl3pPr>
            <a:lvl4pPr marL="1371600" indent="0">
              <a:buNone/>
              <a:defRPr/>
            </a:lvl4pPr>
            <a:lvl5pPr marL="1828800" indent="0">
              <a:buNone/>
              <a:defRPr/>
            </a:lvl5pPr>
          </a:lstStyle>
          <a:p>
            <a:pPr lvl="0"/>
            <a:r>
              <a:rPr lang="en-US" dirty="0"/>
              <a:t>Edit Master text styles</a:t>
            </a:r>
          </a:p>
        </p:txBody>
      </p:sp>
      <p:sp>
        <p:nvSpPr>
          <p:cNvPr id="26" name="Text Placeholder 13">
            <a:extLst>
              <a:ext uri="{FF2B5EF4-FFF2-40B4-BE49-F238E27FC236}">
                <a16:creationId xmlns:a16="http://schemas.microsoft.com/office/drawing/2014/main" id="{0B21CCF4-AF27-D542-9879-AF238EF98AA6}"/>
              </a:ext>
            </a:extLst>
          </p:cNvPr>
          <p:cNvSpPr>
            <a:spLocks noGrp="1"/>
          </p:cNvSpPr>
          <p:nvPr>
            <p:ph type="body" sz="quarter" idx="24"/>
          </p:nvPr>
        </p:nvSpPr>
        <p:spPr>
          <a:xfrm>
            <a:off x="5818332" y="5460336"/>
            <a:ext cx="2268538" cy="738664"/>
          </a:xfrm>
        </p:spPr>
        <p:txBody>
          <a:bodyPr>
            <a:normAutofit/>
          </a:bodyPr>
          <a:lstStyle>
            <a:lvl1pPr marL="0" indent="0">
              <a:lnSpc>
                <a:spcPct val="100000"/>
              </a:lnSpc>
              <a:buNone/>
              <a:defRPr sz="1400"/>
            </a:lvl1pPr>
            <a:lvl2pPr marL="457200" indent="0">
              <a:buNone/>
              <a:defRPr/>
            </a:lvl2pPr>
            <a:lvl3pPr marL="914400" indent="0">
              <a:buNone/>
              <a:defRPr/>
            </a:lvl3pPr>
            <a:lvl4pPr marL="1371600" indent="0">
              <a:buNone/>
              <a:defRPr/>
            </a:lvl4pPr>
            <a:lvl5pPr marL="1828800" indent="0">
              <a:buNone/>
              <a:defRPr/>
            </a:lvl5pPr>
          </a:lstStyle>
          <a:p>
            <a:pPr lvl="0"/>
            <a:r>
              <a:rPr lang="en-US" dirty="0"/>
              <a:t>Edit Master text styles</a:t>
            </a:r>
          </a:p>
        </p:txBody>
      </p:sp>
      <p:sp>
        <p:nvSpPr>
          <p:cNvPr id="27" name="Text Placeholder 13">
            <a:extLst>
              <a:ext uri="{FF2B5EF4-FFF2-40B4-BE49-F238E27FC236}">
                <a16:creationId xmlns:a16="http://schemas.microsoft.com/office/drawing/2014/main" id="{1ECE0AE5-BE9C-8647-B099-75C81630B976}"/>
              </a:ext>
            </a:extLst>
          </p:cNvPr>
          <p:cNvSpPr>
            <a:spLocks noGrp="1"/>
          </p:cNvSpPr>
          <p:nvPr>
            <p:ph type="body" sz="quarter" idx="25"/>
          </p:nvPr>
        </p:nvSpPr>
        <p:spPr>
          <a:xfrm>
            <a:off x="8219352" y="5460336"/>
            <a:ext cx="2268538" cy="738664"/>
          </a:xfrm>
        </p:spPr>
        <p:txBody>
          <a:bodyPr>
            <a:normAutofit/>
          </a:bodyPr>
          <a:lstStyle>
            <a:lvl1pPr marL="0" indent="0">
              <a:lnSpc>
                <a:spcPct val="100000"/>
              </a:lnSpc>
              <a:buNone/>
              <a:defRPr sz="1400"/>
            </a:lvl1pPr>
            <a:lvl2pPr marL="457200" indent="0">
              <a:buNone/>
              <a:defRPr/>
            </a:lvl2pPr>
            <a:lvl3pPr marL="914400" indent="0">
              <a:buNone/>
              <a:defRPr/>
            </a:lvl3pPr>
            <a:lvl4pPr marL="1371600" indent="0">
              <a:buNone/>
              <a:defRPr/>
            </a:lvl4pPr>
            <a:lvl5pPr marL="1828800" indent="0">
              <a:buNone/>
              <a:defRPr/>
            </a:lvl5pPr>
          </a:lstStyle>
          <a:p>
            <a:pPr lvl="0"/>
            <a:r>
              <a:rPr lang="en-US" dirty="0"/>
              <a:t>Edit Master text styles</a:t>
            </a:r>
          </a:p>
        </p:txBody>
      </p:sp>
      <p:pic>
        <p:nvPicPr>
          <p:cNvPr id="28" name="Picture 27">
            <a:extLst>
              <a:ext uri="{FF2B5EF4-FFF2-40B4-BE49-F238E27FC236}">
                <a16:creationId xmlns:a16="http://schemas.microsoft.com/office/drawing/2014/main" id="{625A88DB-D8A7-FD44-A073-79B0C36BD83F}"/>
              </a:ext>
            </a:extLst>
          </p:cNvPr>
          <p:cNvPicPr>
            <a:picLocks noChangeAspect="1"/>
          </p:cNvPicPr>
          <p:nvPr userDrawn="1"/>
        </p:nvPicPr>
        <p:blipFill>
          <a:blip r:embed="rId4"/>
          <a:stretch>
            <a:fillRect/>
          </a:stretch>
        </p:blipFill>
        <p:spPr>
          <a:xfrm>
            <a:off x="10156371" y="211075"/>
            <a:ext cx="1700784" cy="386542"/>
          </a:xfrm>
          <a:prstGeom prst="rect">
            <a:avLst/>
          </a:prstGeom>
        </p:spPr>
      </p:pic>
      <p:sp>
        <p:nvSpPr>
          <p:cNvPr id="30" name="Rectangle 29">
            <a:extLst>
              <a:ext uri="{FF2B5EF4-FFF2-40B4-BE49-F238E27FC236}">
                <a16:creationId xmlns:a16="http://schemas.microsoft.com/office/drawing/2014/main" id="{5D6CB4EB-B7E0-EA44-A59B-4CA28DB06BD1}"/>
              </a:ext>
            </a:extLst>
          </p:cNvPr>
          <p:cNvSpPr/>
          <p:nvPr userDrawn="1"/>
        </p:nvSpPr>
        <p:spPr>
          <a:xfrm>
            <a:off x="0" y="6803626"/>
            <a:ext cx="12192000" cy="7070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6537842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ign Off">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0FFC28-97FA-FA40-A435-96FA6443CAAC}"/>
              </a:ext>
            </a:extLst>
          </p:cNvPr>
          <p:cNvSpPr>
            <a:spLocks noGrp="1"/>
          </p:cNvSpPr>
          <p:nvPr userDrawn="1">
            <p:ph type="title" hasCustomPrompt="1"/>
          </p:nvPr>
        </p:nvSpPr>
        <p:spPr>
          <a:xfrm>
            <a:off x="346943" y="2426711"/>
            <a:ext cx="11338874" cy="1349462"/>
          </a:xfrm>
        </p:spPr>
        <p:txBody>
          <a:bodyPr anchor="b">
            <a:noAutofit/>
          </a:bodyPr>
          <a:lstStyle>
            <a:lvl1pPr algn="ctr">
              <a:defRPr sz="8800" b="0" i="0">
                <a:solidFill>
                  <a:schemeClr val="accent1"/>
                </a:solidFill>
                <a:latin typeface="+mj-lt"/>
                <a:cs typeface="Calibri" panose="020F0502020204030204" pitchFamily="34" charset="0"/>
              </a:defRPr>
            </a:lvl1pPr>
          </a:lstStyle>
          <a:p>
            <a:r>
              <a:rPr lang="en-US" dirty="0"/>
              <a:t>Sign Off Message</a:t>
            </a:r>
          </a:p>
        </p:txBody>
      </p:sp>
      <p:pic>
        <p:nvPicPr>
          <p:cNvPr id="7" name="Graphic 6">
            <a:extLst>
              <a:ext uri="{FF2B5EF4-FFF2-40B4-BE49-F238E27FC236}">
                <a16:creationId xmlns:a16="http://schemas.microsoft.com/office/drawing/2014/main" id="{A61FD7E2-2480-C24A-BBC3-A745792B57D6}"/>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676132" y="4601003"/>
            <a:ext cx="2624328" cy="591194"/>
          </a:xfrm>
          <a:prstGeom prst="rect">
            <a:avLst/>
          </a:prstGeom>
        </p:spPr>
      </p:pic>
      <p:pic>
        <p:nvPicPr>
          <p:cNvPr id="4" name="Picture 3" descr="A close up of a device&#10;&#10;Description automatically generated">
            <a:extLst>
              <a:ext uri="{FF2B5EF4-FFF2-40B4-BE49-F238E27FC236}">
                <a16:creationId xmlns:a16="http://schemas.microsoft.com/office/drawing/2014/main" id="{384E14FD-7EE8-2444-902A-3E5E156DA460}"/>
              </a:ext>
            </a:extLst>
          </p:cNvPr>
          <p:cNvPicPr>
            <a:picLocks noChangeAspect="1"/>
          </p:cNvPicPr>
          <p:nvPr userDrawn="1"/>
        </p:nvPicPr>
        <p:blipFill>
          <a:blip r:embed="rId4"/>
          <a:stretch>
            <a:fillRect/>
          </a:stretch>
        </p:blipFill>
        <p:spPr>
          <a:xfrm>
            <a:off x="0" y="0"/>
            <a:ext cx="12192000" cy="1181100"/>
          </a:xfrm>
          <a:prstGeom prst="rect">
            <a:avLst/>
          </a:prstGeom>
        </p:spPr>
      </p:pic>
      <p:sp>
        <p:nvSpPr>
          <p:cNvPr id="8" name="Rectangle 7">
            <a:extLst>
              <a:ext uri="{FF2B5EF4-FFF2-40B4-BE49-F238E27FC236}">
                <a16:creationId xmlns:a16="http://schemas.microsoft.com/office/drawing/2014/main" id="{60AC3698-2F0E-A340-B143-CE95F9911284}"/>
              </a:ext>
            </a:extLst>
          </p:cNvPr>
          <p:cNvSpPr/>
          <p:nvPr userDrawn="1"/>
        </p:nvSpPr>
        <p:spPr>
          <a:xfrm>
            <a:off x="0" y="6803626"/>
            <a:ext cx="12192000" cy="7070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918517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Header">
    <p:bg>
      <p:bgPr>
        <a:solidFill>
          <a:schemeClr val="accent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6FABCA3B-1EFF-4144-BE2B-FEFD5F1F970E}"/>
              </a:ext>
            </a:extLst>
          </p:cNvPr>
          <p:cNvPicPr>
            <a:picLocks noChangeAspect="1"/>
          </p:cNvPicPr>
          <p:nvPr userDrawn="1"/>
        </p:nvPicPr>
        <p:blipFill rotWithShape="1">
          <a:blip r:embed="rId2"/>
          <a:srcRect t="44167"/>
          <a:stretch/>
        </p:blipFill>
        <p:spPr>
          <a:xfrm>
            <a:off x="0" y="3028950"/>
            <a:ext cx="12192000" cy="3829050"/>
          </a:xfrm>
          <a:prstGeom prst="rect">
            <a:avLst/>
          </a:prstGeom>
        </p:spPr>
      </p:pic>
      <p:sp>
        <p:nvSpPr>
          <p:cNvPr id="2" name="Title 1">
            <a:extLst>
              <a:ext uri="{FF2B5EF4-FFF2-40B4-BE49-F238E27FC236}">
                <a16:creationId xmlns:a16="http://schemas.microsoft.com/office/drawing/2014/main" id="{1F4AD2CB-BF8A-5443-9820-5AD582D31F30}"/>
              </a:ext>
            </a:extLst>
          </p:cNvPr>
          <p:cNvSpPr>
            <a:spLocks noGrp="1"/>
          </p:cNvSpPr>
          <p:nvPr userDrawn="1">
            <p:ph type="title"/>
          </p:nvPr>
        </p:nvSpPr>
        <p:spPr>
          <a:xfrm>
            <a:off x="831851" y="3725105"/>
            <a:ext cx="6891564" cy="1456495"/>
          </a:xfrm>
        </p:spPr>
        <p:txBody>
          <a:bodyPr anchor="b">
            <a:normAutofit/>
          </a:bodyPr>
          <a:lstStyle>
            <a:lvl1pPr>
              <a:defRPr sz="4200" b="0" i="0">
                <a:solidFill>
                  <a:srgbClr val="0A2240"/>
                </a:solidFill>
                <a:latin typeface="+mj-lt"/>
                <a:cs typeface="Calibri Light" panose="020F0302020204030204" pitchFamily="34" charset="0"/>
              </a:defRPr>
            </a:lvl1pPr>
          </a:lstStyle>
          <a:p>
            <a:r>
              <a:rPr lang="en-US" dirty="0"/>
              <a:t>Click to edit Master title style</a:t>
            </a:r>
          </a:p>
        </p:txBody>
      </p:sp>
      <p:sp>
        <p:nvSpPr>
          <p:cNvPr id="3" name="Text Placeholder 2">
            <a:extLst>
              <a:ext uri="{FF2B5EF4-FFF2-40B4-BE49-F238E27FC236}">
                <a16:creationId xmlns:a16="http://schemas.microsoft.com/office/drawing/2014/main" id="{2BD5C515-3AA4-5D49-BF0B-7DA928641E22}"/>
              </a:ext>
            </a:extLst>
          </p:cNvPr>
          <p:cNvSpPr>
            <a:spLocks noGrp="1"/>
          </p:cNvSpPr>
          <p:nvPr userDrawn="1">
            <p:ph type="body" idx="1"/>
          </p:nvPr>
        </p:nvSpPr>
        <p:spPr>
          <a:xfrm>
            <a:off x="831850" y="5288128"/>
            <a:ext cx="6891565" cy="516679"/>
          </a:xfrm>
        </p:spPr>
        <p:txBody>
          <a:bodyPr anchor="t">
            <a:normAutofit/>
          </a:bodyPr>
          <a:lstStyle>
            <a:lvl1pPr marL="0" indent="0">
              <a:buNone/>
              <a:defRPr sz="2400" b="0" i="0">
                <a:solidFill>
                  <a:schemeClr val="tx1">
                    <a:lumMod val="75000"/>
                    <a:lumOff val="25000"/>
                  </a:schemeClr>
                </a:solidFill>
                <a:latin typeface="+mj-lt"/>
                <a:cs typeface="Calibri Light" panose="020F030202020403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Edit Master text styles</a:t>
            </a:r>
          </a:p>
        </p:txBody>
      </p:sp>
      <p:pic>
        <p:nvPicPr>
          <p:cNvPr id="10" name="Graphic 9">
            <a:extLst>
              <a:ext uri="{FF2B5EF4-FFF2-40B4-BE49-F238E27FC236}">
                <a16:creationId xmlns:a16="http://schemas.microsoft.com/office/drawing/2014/main" id="{99354265-B70E-AA45-B294-FB9C5190EE75}"/>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10156371" y="6201187"/>
            <a:ext cx="1692730" cy="381329"/>
          </a:xfrm>
          <a:prstGeom prst="rect">
            <a:avLst/>
          </a:prstGeom>
        </p:spPr>
      </p:pic>
      <p:sp>
        <p:nvSpPr>
          <p:cNvPr id="7" name="Slide Number Placeholder 6">
            <a:extLst>
              <a:ext uri="{FF2B5EF4-FFF2-40B4-BE49-F238E27FC236}">
                <a16:creationId xmlns:a16="http://schemas.microsoft.com/office/drawing/2014/main" id="{7A80EBA7-8A7A-8F4D-A324-19F232F1161C}"/>
              </a:ext>
            </a:extLst>
          </p:cNvPr>
          <p:cNvSpPr>
            <a:spLocks noGrp="1"/>
          </p:cNvSpPr>
          <p:nvPr>
            <p:ph type="sldNum" sz="quarter" idx="10"/>
          </p:nvPr>
        </p:nvSpPr>
        <p:spPr/>
        <p:txBody>
          <a:bodyPr/>
          <a:lstStyle/>
          <a:p>
            <a:r>
              <a:rPr lang="en-US" dirty="0"/>
              <a:t>Page </a:t>
            </a:r>
            <a:fld id="{5CEB1954-798B-554E-B8B4-F1895C4D5BFC}" type="slidenum">
              <a:rPr lang="en-US" smtClean="0"/>
              <a:pPr/>
              <a:t>‹#›</a:t>
            </a:fld>
            <a:r>
              <a:rPr lang="en-US" dirty="0"/>
              <a:t> | © Smithers, 2019</a:t>
            </a:r>
          </a:p>
        </p:txBody>
      </p:sp>
    </p:spTree>
    <p:extLst>
      <p:ext uri="{BB962C8B-B14F-4D97-AF65-F5344CB8AC3E}">
        <p14:creationId xmlns:p14="http://schemas.microsoft.com/office/powerpoint/2010/main" val="41908785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chemeClr val="bg1"/>
        </a:solidFill>
        <a:effectLst/>
      </p:bgPr>
    </p:bg>
    <p:spTree>
      <p:nvGrpSpPr>
        <p:cNvPr id="1" name=""/>
        <p:cNvGrpSpPr/>
        <p:nvPr/>
      </p:nvGrpSpPr>
      <p:grpSpPr>
        <a:xfrm>
          <a:off x="0" y="0"/>
          <a:ext cx="0" cy="0"/>
          <a:chOff x="0" y="0"/>
          <a:chExt cx="0" cy="0"/>
        </a:xfrm>
      </p:grpSpPr>
      <p:pic>
        <p:nvPicPr>
          <p:cNvPr id="8" name="Picture 7" descr="A close up of a device&#10;&#10;Description automatically generated">
            <a:extLst>
              <a:ext uri="{FF2B5EF4-FFF2-40B4-BE49-F238E27FC236}">
                <a16:creationId xmlns:a16="http://schemas.microsoft.com/office/drawing/2014/main" id="{6C2E2826-599D-DB4C-AB1F-5EA2BC23D5BE}"/>
              </a:ext>
            </a:extLst>
          </p:cNvPr>
          <p:cNvPicPr>
            <a:picLocks noChangeAspect="1"/>
          </p:cNvPicPr>
          <p:nvPr userDrawn="1"/>
        </p:nvPicPr>
        <p:blipFill>
          <a:blip r:embed="rId2"/>
          <a:stretch>
            <a:fillRect/>
          </a:stretch>
        </p:blipFill>
        <p:spPr>
          <a:xfrm>
            <a:off x="0" y="0"/>
            <a:ext cx="12192000" cy="1181100"/>
          </a:xfrm>
          <a:prstGeom prst="rect">
            <a:avLst/>
          </a:prstGeom>
        </p:spPr>
      </p:pic>
      <p:sp>
        <p:nvSpPr>
          <p:cNvPr id="9" name="Rectangle 8">
            <a:extLst>
              <a:ext uri="{FF2B5EF4-FFF2-40B4-BE49-F238E27FC236}">
                <a16:creationId xmlns:a16="http://schemas.microsoft.com/office/drawing/2014/main" id="{38D3B9FC-729E-F548-8D2C-56CA2049C131}"/>
              </a:ext>
            </a:extLst>
          </p:cNvPr>
          <p:cNvSpPr/>
          <p:nvPr userDrawn="1"/>
        </p:nvSpPr>
        <p:spPr>
          <a:xfrm>
            <a:off x="0" y="6787298"/>
            <a:ext cx="12192000" cy="7070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E82C7961-9837-D44D-89ED-7C055D451D5E}"/>
              </a:ext>
            </a:extLst>
          </p:cNvPr>
          <p:cNvSpPr>
            <a:spLocks noGrp="1"/>
          </p:cNvSpPr>
          <p:nvPr>
            <p:ph idx="1"/>
          </p:nvPr>
        </p:nvSpPr>
        <p:spPr>
          <a:xfrm>
            <a:off x="620486" y="1861458"/>
            <a:ext cx="10733314" cy="4489369"/>
          </a:xfrm>
        </p:spPr>
        <p:txBody>
          <a:bodyPr/>
          <a:lstStyle>
            <a:lvl1pPr>
              <a:defRPr>
                <a:solidFill>
                  <a:schemeClr val="tx1">
                    <a:lumMod val="75000"/>
                    <a:lumOff val="25000"/>
                  </a:schemeClr>
                </a:solidFill>
                <a:latin typeface="+mj-lt"/>
              </a:defRPr>
            </a:lvl1pPr>
            <a:lvl2pPr>
              <a:defRPr>
                <a:solidFill>
                  <a:schemeClr val="tx1">
                    <a:lumMod val="75000"/>
                    <a:lumOff val="25000"/>
                  </a:schemeClr>
                </a:solidFill>
                <a:latin typeface="+mj-lt"/>
              </a:defRPr>
            </a:lvl2pPr>
            <a:lvl3pPr>
              <a:defRPr>
                <a:solidFill>
                  <a:schemeClr val="tx1">
                    <a:lumMod val="75000"/>
                    <a:lumOff val="25000"/>
                  </a:schemeClr>
                </a:solidFill>
                <a:latin typeface="+mj-lt"/>
              </a:defRPr>
            </a:lvl3pPr>
            <a:lvl4pPr>
              <a:defRPr>
                <a:solidFill>
                  <a:schemeClr val="tx1">
                    <a:lumMod val="75000"/>
                    <a:lumOff val="25000"/>
                  </a:schemeClr>
                </a:solidFill>
                <a:latin typeface="+mj-lt"/>
              </a:defRPr>
            </a:lvl4pPr>
            <a:lvl5pPr>
              <a:defRPr>
                <a:solidFill>
                  <a:schemeClr val="tx1">
                    <a:lumMod val="75000"/>
                    <a:lumOff val="25000"/>
                  </a:schemeClr>
                </a:solidFill>
                <a:latin typeface="+mj-l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lide Number Placeholder 3">
            <a:extLst>
              <a:ext uri="{FF2B5EF4-FFF2-40B4-BE49-F238E27FC236}">
                <a16:creationId xmlns:a16="http://schemas.microsoft.com/office/drawing/2014/main" id="{E8DC6EDC-9252-324A-AD88-9DE3FE24072C}"/>
              </a:ext>
            </a:extLst>
          </p:cNvPr>
          <p:cNvSpPr>
            <a:spLocks noGrp="1"/>
          </p:cNvSpPr>
          <p:nvPr>
            <p:ph type="sldNum" sz="quarter" idx="10"/>
          </p:nvPr>
        </p:nvSpPr>
        <p:spPr/>
        <p:txBody>
          <a:bodyPr/>
          <a:lstStyle/>
          <a:p>
            <a:r>
              <a:rPr lang="en-US"/>
              <a:t>Page </a:t>
            </a:r>
            <a:fld id="{5CEB1954-798B-554E-B8B4-F1895C4D5BFC}" type="slidenum">
              <a:rPr lang="en-US" smtClean="0"/>
              <a:pPr/>
              <a:t>‹#›</a:t>
            </a:fld>
            <a:r>
              <a:rPr lang="en-US"/>
              <a:t> | © Smithers, 2019</a:t>
            </a:r>
            <a:endParaRPr lang="en-US" dirty="0"/>
          </a:p>
        </p:txBody>
      </p:sp>
      <p:sp>
        <p:nvSpPr>
          <p:cNvPr id="5" name="Title 4">
            <a:extLst>
              <a:ext uri="{FF2B5EF4-FFF2-40B4-BE49-F238E27FC236}">
                <a16:creationId xmlns:a16="http://schemas.microsoft.com/office/drawing/2014/main" id="{6184CAF9-4096-294B-BB75-FE519A0AF350}"/>
              </a:ext>
            </a:extLst>
          </p:cNvPr>
          <p:cNvSpPr>
            <a:spLocks noGrp="1"/>
          </p:cNvSpPr>
          <p:nvPr>
            <p:ph type="title"/>
          </p:nvPr>
        </p:nvSpPr>
        <p:spPr/>
        <p:txBody>
          <a:bodyPr/>
          <a:lstStyle/>
          <a:p>
            <a:r>
              <a:rPr lang="en-US"/>
              <a:t>Click to edit Master title style</a:t>
            </a:r>
          </a:p>
        </p:txBody>
      </p:sp>
      <p:pic>
        <p:nvPicPr>
          <p:cNvPr id="10" name="Picture 9">
            <a:extLst>
              <a:ext uri="{FF2B5EF4-FFF2-40B4-BE49-F238E27FC236}">
                <a16:creationId xmlns:a16="http://schemas.microsoft.com/office/drawing/2014/main" id="{8792A357-0902-4D42-9F86-1C32CDADF841}"/>
              </a:ext>
            </a:extLst>
          </p:cNvPr>
          <p:cNvPicPr>
            <a:picLocks noChangeAspect="1"/>
          </p:cNvPicPr>
          <p:nvPr userDrawn="1"/>
        </p:nvPicPr>
        <p:blipFill>
          <a:blip r:embed="rId3"/>
          <a:stretch>
            <a:fillRect/>
          </a:stretch>
        </p:blipFill>
        <p:spPr>
          <a:xfrm>
            <a:off x="10156371" y="211075"/>
            <a:ext cx="1700784" cy="386542"/>
          </a:xfrm>
          <a:prstGeom prst="rect">
            <a:avLst/>
          </a:prstGeom>
        </p:spPr>
      </p:pic>
    </p:spTree>
    <p:extLst>
      <p:ext uri="{BB962C8B-B14F-4D97-AF65-F5344CB8AC3E}">
        <p14:creationId xmlns:p14="http://schemas.microsoft.com/office/powerpoint/2010/main" val="10648899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lumn">
    <p:bg>
      <p:bgPr>
        <a:solidFill>
          <a:schemeClr val="bg1"/>
        </a:solidFill>
        <a:effectLst/>
      </p:bgPr>
    </p:bg>
    <p:spTree>
      <p:nvGrpSpPr>
        <p:cNvPr id="1" name=""/>
        <p:cNvGrpSpPr/>
        <p:nvPr/>
      </p:nvGrpSpPr>
      <p:grpSpPr>
        <a:xfrm>
          <a:off x="0" y="0"/>
          <a:ext cx="0" cy="0"/>
          <a:chOff x="0" y="0"/>
          <a:chExt cx="0" cy="0"/>
        </a:xfrm>
      </p:grpSpPr>
      <p:pic>
        <p:nvPicPr>
          <p:cNvPr id="9" name="Picture 8" descr="A close up of a device&#10;&#10;Description automatically generated">
            <a:extLst>
              <a:ext uri="{FF2B5EF4-FFF2-40B4-BE49-F238E27FC236}">
                <a16:creationId xmlns:a16="http://schemas.microsoft.com/office/drawing/2014/main" id="{21E30DFE-F30A-4143-B970-A7F2AFD0568C}"/>
              </a:ext>
            </a:extLst>
          </p:cNvPr>
          <p:cNvPicPr>
            <a:picLocks noChangeAspect="1"/>
          </p:cNvPicPr>
          <p:nvPr userDrawn="1"/>
        </p:nvPicPr>
        <p:blipFill>
          <a:blip r:embed="rId2"/>
          <a:stretch>
            <a:fillRect/>
          </a:stretch>
        </p:blipFill>
        <p:spPr>
          <a:xfrm>
            <a:off x="0" y="0"/>
            <a:ext cx="12192000" cy="1181100"/>
          </a:xfrm>
          <a:prstGeom prst="rect">
            <a:avLst/>
          </a:prstGeom>
        </p:spPr>
      </p:pic>
      <p:sp>
        <p:nvSpPr>
          <p:cNvPr id="5" name="Slide Number Placeholder 4">
            <a:extLst>
              <a:ext uri="{FF2B5EF4-FFF2-40B4-BE49-F238E27FC236}">
                <a16:creationId xmlns:a16="http://schemas.microsoft.com/office/drawing/2014/main" id="{06F40646-DC66-3640-AA2E-34B633F3B167}"/>
              </a:ext>
            </a:extLst>
          </p:cNvPr>
          <p:cNvSpPr>
            <a:spLocks noGrp="1"/>
          </p:cNvSpPr>
          <p:nvPr>
            <p:ph type="sldNum" sz="quarter" idx="10"/>
          </p:nvPr>
        </p:nvSpPr>
        <p:spPr/>
        <p:txBody>
          <a:bodyPr/>
          <a:lstStyle/>
          <a:p>
            <a:r>
              <a:rPr lang="en-US" dirty="0"/>
              <a:t>Page </a:t>
            </a:r>
            <a:fld id="{5CEB1954-798B-554E-B8B4-F1895C4D5BFC}" type="slidenum">
              <a:rPr lang="en-US" smtClean="0"/>
              <a:pPr/>
              <a:t>‹#›</a:t>
            </a:fld>
            <a:r>
              <a:rPr lang="en-US" dirty="0"/>
              <a:t> | © Smithers, 2019</a:t>
            </a:r>
          </a:p>
        </p:txBody>
      </p:sp>
      <p:sp>
        <p:nvSpPr>
          <p:cNvPr id="3" name="Content Placeholder 2">
            <a:extLst>
              <a:ext uri="{FF2B5EF4-FFF2-40B4-BE49-F238E27FC236}">
                <a16:creationId xmlns:a16="http://schemas.microsoft.com/office/drawing/2014/main" id="{E2EDDC08-9DC5-854C-8D0B-03B6B63C4216}"/>
              </a:ext>
            </a:extLst>
          </p:cNvPr>
          <p:cNvSpPr>
            <a:spLocks noGrp="1"/>
          </p:cNvSpPr>
          <p:nvPr>
            <p:ph sz="half" idx="1"/>
          </p:nvPr>
        </p:nvSpPr>
        <p:spPr>
          <a:xfrm>
            <a:off x="620486" y="1861458"/>
            <a:ext cx="5257800" cy="4054249"/>
          </a:xfrm>
        </p:spPr>
        <p:txBody>
          <a:bodyPr/>
          <a:lstStyle>
            <a:lvl1pPr>
              <a:defRPr>
                <a:solidFill>
                  <a:schemeClr val="tx1">
                    <a:lumMod val="75000"/>
                    <a:lumOff val="25000"/>
                  </a:schemeClr>
                </a:solidFill>
                <a:latin typeface="+mj-lt"/>
              </a:defRPr>
            </a:lvl1pPr>
            <a:lvl2pPr>
              <a:defRPr>
                <a:solidFill>
                  <a:schemeClr val="tx1">
                    <a:lumMod val="75000"/>
                    <a:lumOff val="25000"/>
                  </a:schemeClr>
                </a:solidFill>
                <a:latin typeface="+mj-lt"/>
              </a:defRPr>
            </a:lvl2pPr>
            <a:lvl3pPr>
              <a:defRPr>
                <a:solidFill>
                  <a:schemeClr val="tx1">
                    <a:lumMod val="75000"/>
                    <a:lumOff val="25000"/>
                  </a:schemeClr>
                </a:solidFill>
                <a:latin typeface="+mj-lt"/>
              </a:defRPr>
            </a:lvl3pPr>
            <a:lvl4pPr>
              <a:defRPr>
                <a:solidFill>
                  <a:schemeClr val="tx1">
                    <a:lumMod val="75000"/>
                    <a:lumOff val="25000"/>
                  </a:schemeClr>
                </a:solidFill>
                <a:latin typeface="+mj-lt"/>
              </a:defRPr>
            </a:lvl4pPr>
            <a:lvl5pPr>
              <a:defRPr>
                <a:solidFill>
                  <a:schemeClr val="tx1">
                    <a:lumMod val="75000"/>
                    <a:lumOff val="25000"/>
                  </a:schemeClr>
                </a:solidFill>
                <a:latin typeface="+mj-l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55A24146-15CF-A444-AFF2-D837F79AE937}"/>
              </a:ext>
            </a:extLst>
          </p:cNvPr>
          <p:cNvSpPr>
            <a:spLocks noGrp="1"/>
          </p:cNvSpPr>
          <p:nvPr>
            <p:ph sz="half" idx="2"/>
          </p:nvPr>
        </p:nvSpPr>
        <p:spPr>
          <a:xfrm>
            <a:off x="6096000" y="1861458"/>
            <a:ext cx="5257800" cy="4054249"/>
          </a:xfrm>
        </p:spPr>
        <p:txBody>
          <a:bodyPr/>
          <a:lstStyle>
            <a:lvl1pPr>
              <a:defRPr>
                <a:solidFill>
                  <a:schemeClr val="tx1">
                    <a:lumMod val="75000"/>
                    <a:lumOff val="25000"/>
                  </a:schemeClr>
                </a:solidFill>
                <a:latin typeface="+mj-lt"/>
              </a:defRPr>
            </a:lvl1pPr>
            <a:lvl2pPr>
              <a:defRPr>
                <a:solidFill>
                  <a:schemeClr val="tx1">
                    <a:lumMod val="75000"/>
                    <a:lumOff val="25000"/>
                  </a:schemeClr>
                </a:solidFill>
                <a:latin typeface="+mj-lt"/>
              </a:defRPr>
            </a:lvl2pPr>
            <a:lvl3pPr>
              <a:defRPr>
                <a:solidFill>
                  <a:schemeClr val="tx1">
                    <a:lumMod val="75000"/>
                    <a:lumOff val="25000"/>
                  </a:schemeClr>
                </a:solidFill>
                <a:latin typeface="+mj-lt"/>
              </a:defRPr>
            </a:lvl3pPr>
            <a:lvl4pPr>
              <a:defRPr>
                <a:solidFill>
                  <a:schemeClr val="tx1">
                    <a:lumMod val="75000"/>
                    <a:lumOff val="25000"/>
                  </a:schemeClr>
                </a:solidFill>
                <a:latin typeface="+mj-lt"/>
              </a:defRPr>
            </a:lvl4pPr>
            <a:lvl5pPr>
              <a:defRPr>
                <a:solidFill>
                  <a:schemeClr val="tx1">
                    <a:lumMod val="75000"/>
                    <a:lumOff val="25000"/>
                  </a:schemeClr>
                </a:solidFill>
                <a:latin typeface="+mj-l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itle 6">
            <a:extLst>
              <a:ext uri="{FF2B5EF4-FFF2-40B4-BE49-F238E27FC236}">
                <a16:creationId xmlns:a16="http://schemas.microsoft.com/office/drawing/2014/main" id="{73ECA279-64BF-4347-B112-D66E83677043}"/>
              </a:ext>
            </a:extLst>
          </p:cNvPr>
          <p:cNvSpPr>
            <a:spLocks noGrp="1"/>
          </p:cNvSpPr>
          <p:nvPr>
            <p:ph type="title"/>
          </p:nvPr>
        </p:nvSpPr>
        <p:spPr/>
        <p:txBody>
          <a:bodyPr/>
          <a:lstStyle/>
          <a:p>
            <a:r>
              <a:rPr lang="en-US" dirty="0"/>
              <a:t>Click to edit Master title style</a:t>
            </a:r>
          </a:p>
        </p:txBody>
      </p:sp>
      <p:pic>
        <p:nvPicPr>
          <p:cNvPr id="11" name="Picture 10">
            <a:extLst>
              <a:ext uri="{FF2B5EF4-FFF2-40B4-BE49-F238E27FC236}">
                <a16:creationId xmlns:a16="http://schemas.microsoft.com/office/drawing/2014/main" id="{40389CCE-A59B-BF4E-B2E1-887FB55C6C0B}"/>
              </a:ext>
            </a:extLst>
          </p:cNvPr>
          <p:cNvPicPr>
            <a:picLocks noChangeAspect="1"/>
          </p:cNvPicPr>
          <p:nvPr userDrawn="1"/>
        </p:nvPicPr>
        <p:blipFill>
          <a:blip r:embed="rId3"/>
          <a:stretch>
            <a:fillRect/>
          </a:stretch>
        </p:blipFill>
        <p:spPr>
          <a:xfrm>
            <a:off x="10156371" y="211075"/>
            <a:ext cx="1700784" cy="386542"/>
          </a:xfrm>
          <a:prstGeom prst="rect">
            <a:avLst/>
          </a:prstGeom>
        </p:spPr>
      </p:pic>
      <p:sp>
        <p:nvSpPr>
          <p:cNvPr id="12" name="Rectangle 11">
            <a:extLst>
              <a:ext uri="{FF2B5EF4-FFF2-40B4-BE49-F238E27FC236}">
                <a16:creationId xmlns:a16="http://schemas.microsoft.com/office/drawing/2014/main" id="{39777E19-56CF-0949-889D-1B82CE2A9BA8}"/>
              </a:ext>
            </a:extLst>
          </p:cNvPr>
          <p:cNvSpPr/>
          <p:nvPr userDrawn="1"/>
        </p:nvSpPr>
        <p:spPr>
          <a:xfrm>
            <a:off x="0" y="6803626"/>
            <a:ext cx="12192000" cy="7070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510887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bg>
      <p:bgPr>
        <a:solidFill>
          <a:schemeClr val="bg1"/>
        </a:solidFill>
        <a:effectLst/>
      </p:bgPr>
    </p:bg>
    <p:spTree>
      <p:nvGrpSpPr>
        <p:cNvPr id="1" name=""/>
        <p:cNvGrpSpPr/>
        <p:nvPr/>
      </p:nvGrpSpPr>
      <p:grpSpPr>
        <a:xfrm>
          <a:off x="0" y="0"/>
          <a:ext cx="0" cy="0"/>
          <a:chOff x="0" y="0"/>
          <a:chExt cx="0" cy="0"/>
        </a:xfrm>
      </p:grpSpPr>
      <p:pic>
        <p:nvPicPr>
          <p:cNvPr id="11" name="Picture 10" descr="A close up of a device&#10;&#10;Description automatically generated">
            <a:extLst>
              <a:ext uri="{FF2B5EF4-FFF2-40B4-BE49-F238E27FC236}">
                <a16:creationId xmlns:a16="http://schemas.microsoft.com/office/drawing/2014/main" id="{158F392F-F427-A148-B117-80F483182D7D}"/>
              </a:ext>
            </a:extLst>
          </p:cNvPr>
          <p:cNvPicPr>
            <a:picLocks noChangeAspect="1"/>
          </p:cNvPicPr>
          <p:nvPr userDrawn="1"/>
        </p:nvPicPr>
        <p:blipFill>
          <a:blip r:embed="rId2"/>
          <a:stretch>
            <a:fillRect/>
          </a:stretch>
        </p:blipFill>
        <p:spPr>
          <a:xfrm>
            <a:off x="0" y="0"/>
            <a:ext cx="12192000" cy="1181100"/>
          </a:xfrm>
          <a:prstGeom prst="rect">
            <a:avLst/>
          </a:prstGeom>
        </p:spPr>
      </p:pic>
      <p:sp>
        <p:nvSpPr>
          <p:cNvPr id="3" name="Text Placeholder 2">
            <a:extLst>
              <a:ext uri="{FF2B5EF4-FFF2-40B4-BE49-F238E27FC236}">
                <a16:creationId xmlns:a16="http://schemas.microsoft.com/office/drawing/2014/main" id="{3B6C28B8-CF79-BE45-8084-6BB903CB1EFD}"/>
              </a:ext>
            </a:extLst>
          </p:cNvPr>
          <p:cNvSpPr>
            <a:spLocks noGrp="1"/>
          </p:cNvSpPr>
          <p:nvPr>
            <p:ph type="body" idx="1"/>
          </p:nvPr>
        </p:nvSpPr>
        <p:spPr>
          <a:xfrm>
            <a:off x="620486" y="1869622"/>
            <a:ext cx="5157787" cy="616197"/>
          </a:xfrm>
        </p:spPr>
        <p:txBody>
          <a:bodyPr anchor="b"/>
          <a:lstStyle>
            <a:lvl1pPr marL="0" indent="0">
              <a:buNone/>
              <a:defRPr sz="2400" b="0" i="0">
                <a:solidFill>
                  <a:srgbClr val="0070C0"/>
                </a:solidFill>
                <a:latin typeface="+mn-lt"/>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a:extLst>
              <a:ext uri="{FF2B5EF4-FFF2-40B4-BE49-F238E27FC236}">
                <a16:creationId xmlns:a16="http://schemas.microsoft.com/office/drawing/2014/main" id="{760DDE6C-B501-3548-91F9-BDA4CA9D5AA7}"/>
              </a:ext>
            </a:extLst>
          </p:cNvPr>
          <p:cNvSpPr>
            <a:spLocks noGrp="1"/>
          </p:cNvSpPr>
          <p:nvPr>
            <p:ph sz="half" idx="2"/>
          </p:nvPr>
        </p:nvSpPr>
        <p:spPr>
          <a:xfrm>
            <a:off x="620486" y="2549072"/>
            <a:ext cx="5157787" cy="3285370"/>
          </a:xfrm>
        </p:spPr>
        <p:txBody>
          <a:bodyPr/>
          <a:lstStyle>
            <a:lvl1pPr>
              <a:defRPr b="0" i="0">
                <a:solidFill>
                  <a:schemeClr val="tx1">
                    <a:lumMod val="75000"/>
                    <a:lumOff val="25000"/>
                  </a:schemeClr>
                </a:solidFill>
                <a:latin typeface="+mj-lt"/>
                <a:cs typeface="Calibri" panose="020F0502020204030204" pitchFamily="34" charset="0"/>
              </a:defRPr>
            </a:lvl1pPr>
            <a:lvl2pPr>
              <a:defRPr b="0" i="0">
                <a:solidFill>
                  <a:schemeClr val="tx1">
                    <a:lumMod val="75000"/>
                    <a:lumOff val="25000"/>
                  </a:schemeClr>
                </a:solidFill>
                <a:latin typeface="+mj-lt"/>
                <a:cs typeface="Calibri" panose="020F0502020204030204" pitchFamily="34" charset="0"/>
              </a:defRPr>
            </a:lvl2pPr>
            <a:lvl3pPr>
              <a:defRPr b="0" i="0">
                <a:solidFill>
                  <a:schemeClr val="tx1">
                    <a:lumMod val="75000"/>
                    <a:lumOff val="25000"/>
                  </a:schemeClr>
                </a:solidFill>
                <a:latin typeface="+mj-lt"/>
                <a:cs typeface="Calibri" panose="020F0502020204030204" pitchFamily="34" charset="0"/>
              </a:defRPr>
            </a:lvl3pPr>
            <a:lvl4pPr>
              <a:defRPr b="0" i="0">
                <a:solidFill>
                  <a:schemeClr val="tx1">
                    <a:lumMod val="75000"/>
                    <a:lumOff val="25000"/>
                  </a:schemeClr>
                </a:solidFill>
                <a:latin typeface="+mj-lt"/>
                <a:cs typeface="Calibri" panose="020F0502020204030204" pitchFamily="34" charset="0"/>
              </a:defRPr>
            </a:lvl4pPr>
            <a:lvl5pPr>
              <a:defRPr b="0" i="0">
                <a:solidFill>
                  <a:schemeClr val="tx1">
                    <a:lumMod val="75000"/>
                    <a:lumOff val="25000"/>
                  </a:schemeClr>
                </a:solidFill>
                <a:latin typeface="+mj-lt"/>
                <a:cs typeface="Calibri" panose="020F050202020403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92955E94-9A1E-B74D-AA0F-0623B660871F}"/>
              </a:ext>
            </a:extLst>
          </p:cNvPr>
          <p:cNvSpPr>
            <a:spLocks noGrp="1"/>
          </p:cNvSpPr>
          <p:nvPr>
            <p:ph type="body" sz="quarter" idx="3"/>
          </p:nvPr>
        </p:nvSpPr>
        <p:spPr>
          <a:xfrm>
            <a:off x="5952898" y="1869622"/>
            <a:ext cx="5183188" cy="613318"/>
          </a:xfrm>
        </p:spPr>
        <p:txBody>
          <a:bodyPr anchor="b"/>
          <a:lstStyle>
            <a:lvl1pPr marL="0" indent="0">
              <a:buNone/>
              <a:defRPr sz="2400" b="0" i="0">
                <a:solidFill>
                  <a:srgbClr val="0070C0"/>
                </a:solidFill>
                <a:latin typeface="+mn-lt"/>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6" name="Content Placeholder 5">
            <a:extLst>
              <a:ext uri="{FF2B5EF4-FFF2-40B4-BE49-F238E27FC236}">
                <a16:creationId xmlns:a16="http://schemas.microsoft.com/office/drawing/2014/main" id="{772F61B3-1068-DE49-9C0A-F84871FB24ED}"/>
              </a:ext>
            </a:extLst>
          </p:cNvPr>
          <p:cNvSpPr>
            <a:spLocks noGrp="1"/>
          </p:cNvSpPr>
          <p:nvPr>
            <p:ph sz="quarter" idx="4"/>
          </p:nvPr>
        </p:nvSpPr>
        <p:spPr>
          <a:xfrm>
            <a:off x="5952898" y="2549072"/>
            <a:ext cx="5183188" cy="3285370"/>
          </a:xfrm>
        </p:spPr>
        <p:txBody>
          <a:bodyPr/>
          <a:lstStyle>
            <a:lvl1pPr>
              <a:defRPr b="0" i="0">
                <a:solidFill>
                  <a:schemeClr val="tx1">
                    <a:lumMod val="75000"/>
                    <a:lumOff val="25000"/>
                  </a:schemeClr>
                </a:solidFill>
                <a:latin typeface="+mj-lt"/>
                <a:cs typeface="Calibri" panose="020F0502020204030204" pitchFamily="34" charset="0"/>
              </a:defRPr>
            </a:lvl1pPr>
            <a:lvl2pPr>
              <a:defRPr b="0" i="0">
                <a:solidFill>
                  <a:schemeClr val="tx1">
                    <a:lumMod val="75000"/>
                    <a:lumOff val="25000"/>
                  </a:schemeClr>
                </a:solidFill>
                <a:latin typeface="+mj-lt"/>
                <a:cs typeface="Calibri" panose="020F0502020204030204" pitchFamily="34" charset="0"/>
              </a:defRPr>
            </a:lvl2pPr>
            <a:lvl3pPr>
              <a:defRPr b="0" i="0">
                <a:solidFill>
                  <a:schemeClr val="tx1">
                    <a:lumMod val="75000"/>
                    <a:lumOff val="25000"/>
                  </a:schemeClr>
                </a:solidFill>
                <a:latin typeface="+mj-lt"/>
                <a:cs typeface="Calibri" panose="020F0502020204030204" pitchFamily="34" charset="0"/>
              </a:defRPr>
            </a:lvl3pPr>
            <a:lvl4pPr>
              <a:defRPr b="0" i="0">
                <a:solidFill>
                  <a:schemeClr val="tx1">
                    <a:lumMod val="75000"/>
                    <a:lumOff val="25000"/>
                  </a:schemeClr>
                </a:solidFill>
                <a:latin typeface="+mj-lt"/>
                <a:cs typeface="Calibri" panose="020F0502020204030204" pitchFamily="34" charset="0"/>
              </a:defRPr>
            </a:lvl4pPr>
            <a:lvl5pPr>
              <a:defRPr b="0" i="0">
                <a:solidFill>
                  <a:schemeClr val="tx1">
                    <a:lumMod val="75000"/>
                    <a:lumOff val="25000"/>
                  </a:schemeClr>
                </a:solidFill>
                <a:latin typeface="+mj-lt"/>
                <a:cs typeface="Calibri" panose="020F050202020403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a16="http://schemas.microsoft.com/office/drawing/2014/main" id="{ADAF8413-8E07-0D45-BEA2-981CE4C23076}"/>
              </a:ext>
            </a:extLst>
          </p:cNvPr>
          <p:cNvSpPr>
            <a:spLocks noGrp="1"/>
          </p:cNvSpPr>
          <p:nvPr>
            <p:ph type="sldNum" sz="quarter" idx="10"/>
          </p:nvPr>
        </p:nvSpPr>
        <p:spPr/>
        <p:txBody>
          <a:bodyPr/>
          <a:lstStyle/>
          <a:p>
            <a:r>
              <a:rPr lang="en-US"/>
              <a:t>Page </a:t>
            </a:r>
            <a:fld id="{5CEB1954-798B-554E-B8B4-F1895C4D5BFC}" type="slidenum">
              <a:rPr lang="en-US" smtClean="0"/>
              <a:pPr/>
              <a:t>‹#›</a:t>
            </a:fld>
            <a:r>
              <a:rPr lang="en-US"/>
              <a:t> | © Smithers, 2019</a:t>
            </a:r>
            <a:endParaRPr lang="en-US" dirty="0"/>
          </a:p>
        </p:txBody>
      </p:sp>
      <p:sp>
        <p:nvSpPr>
          <p:cNvPr id="8" name="Title 7">
            <a:extLst>
              <a:ext uri="{FF2B5EF4-FFF2-40B4-BE49-F238E27FC236}">
                <a16:creationId xmlns:a16="http://schemas.microsoft.com/office/drawing/2014/main" id="{00D1D5CE-A056-404C-B864-A6D1B202AF2F}"/>
              </a:ext>
            </a:extLst>
          </p:cNvPr>
          <p:cNvSpPr>
            <a:spLocks noGrp="1"/>
          </p:cNvSpPr>
          <p:nvPr>
            <p:ph type="title"/>
          </p:nvPr>
        </p:nvSpPr>
        <p:spPr/>
        <p:txBody>
          <a:bodyPr/>
          <a:lstStyle/>
          <a:p>
            <a:r>
              <a:rPr lang="en-US" dirty="0"/>
              <a:t>Click to edit Master title style</a:t>
            </a:r>
          </a:p>
        </p:txBody>
      </p:sp>
      <p:pic>
        <p:nvPicPr>
          <p:cNvPr id="14" name="Picture 13">
            <a:extLst>
              <a:ext uri="{FF2B5EF4-FFF2-40B4-BE49-F238E27FC236}">
                <a16:creationId xmlns:a16="http://schemas.microsoft.com/office/drawing/2014/main" id="{0F3C9D6D-E772-5F42-8550-126EFEAFE0BF}"/>
              </a:ext>
            </a:extLst>
          </p:cNvPr>
          <p:cNvPicPr>
            <a:picLocks noChangeAspect="1"/>
          </p:cNvPicPr>
          <p:nvPr userDrawn="1"/>
        </p:nvPicPr>
        <p:blipFill>
          <a:blip r:embed="rId3"/>
          <a:stretch>
            <a:fillRect/>
          </a:stretch>
        </p:blipFill>
        <p:spPr>
          <a:xfrm>
            <a:off x="10156371" y="211075"/>
            <a:ext cx="1700784" cy="386542"/>
          </a:xfrm>
          <a:prstGeom prst="rect">
            <a:avLst/>
          </a:prstGeom>
        </p:spPr>
      </p:pic>
      <p:sp>
        <p:nvSpPr>
          <p:cNvPr id="16" name="Rectangle 15">
            <a:extLst>
              <a:ext uri="{FF2B5EF4-FFF2-40B4-BE49-F238E27FC236}">
                <a16:creationId xmlns:a16="http://schemas.microsoft.com/office/drawing/2014/main" id="{7EEABC1F-03A1-FB47-B5DB-E65860476972}"/>
              </a:ext>
            </a:extLst>
          </p:cNvPr>
          <p:cNvSpPr/>
          <p:nvPr userDrawn="1"/>
        </p:nvSpPr>
        <p:spPr>
          <a:xfrm>
            <a:off x="0" y="6787298"/>
            <a:ext cx="12192000" cy="7070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890013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chemeClr val="bg1"/>
        </a:solidFill>
        <a:effectLst/>
      </p:bgPr>
    </p:bg>
    <p:spTree>
      <p:nvGrpSpPr>
        <p:cNvPr id="1" name=""/>
        <p:cNvGrpSpPr/>
        <p:nvPr/>
      </p:nvGrpSpPr>
      <p:grpSpPr>
        <a:xfrm>
          <a:off x="0" y="0"/>
          <a:ext cx="0" cy="0"/>
          <a:chOff x="0" y="0"/>
          <a:chExt cx="0" cy="0"/>
        </a:xfrm>
      </p:grpSpPr>
      <p:pic>
        <p:nvPicPr>
          <p:cNvPr id="7" name="Picture 6" descr="A close up of a device&#10;&#10;Description automatically generated">
            <a:extLst>
              <a:ext uri="{FF2B5EF4-FFF2-40B4-BE49-F238E27FC236}">
                <a16:creationId xmlns:a16="http://schemas.microsoft.com/office/drawing/2014/main" id="{82BE00AF-264E-E542-9EA4-73873602687D}"/>
              </a:ext>
            </a:extLst>
          </p:cNvPr>
          <p:cNvPicPr>
            <a:picLocks noChangeAspect="1"/>
          </p:cNvPicPr>
          <p:nvPr userDrawn="1"/>
        </p:nvPicPr>
        <p:blipFill>
          <a:blip r:embed="rId2"/>
          <a:stretch>
            <a:fillRect/>
          </a:stretch>
        </p:blipFill>
        <p:spPr>
          <a:xfrm>
            <a:off x="0" y="0"/>
            <a:ext cx="12192000" cy="1181100"/>
          </a:xfrm>
          <a:prstGeom prst="rect">
            <a:avLst/>
          </a:prstGeom>
        </p:spPr>
      </p:pic>
      <p:sp>
        <p:nvSpPr>
          <p:cNvPr id="3" name="Slide Number Placeholder 2">
            <a:extLst>
              <a:ext uri="{FF2B5EF4-FFF2-40B4-BE49-F238E27FC236}">
                <a16:creationId xmlns:a16="http://schemas.microsoft.com/office/drawing/2014/main" id="{D7DC01BE-4F2E-FA41-ADFB-C6AF7F37C9F1}"/>
              </a:ext>
            </a:extLst>
          </p:cNvPr>
          <p:cNvSpPr>
            <a:spLocks noGrp="1"/>
          </p:cNvSpPr>
          <p:nvPr>
            <p:ph type="sldNum" sz="quarter" idx="10"/>
          </p:nvPr>
        </p:nvSpPr>
        <p:spPr/>
        <p:txBody>
          <a:bodyPr/>
          <a:lstStyle/>
          <a:p>
            <a:r>
              <a:rPr lang="en-US"/>
              <a:t>Page </a:t>
            </a:r>
            <a:fld id="{5CEB1954-798B-554E-B8B4-F1895C4D5BFC}" type="slidenum">
              <a:rPr lang="en-US" smtClean="0"/>
              <a:pPr/>
              <a:t>‹#›</a:t>
            </a:fld>
            <a:r>
              <a:rPr lang="en-US"/>
              <a:t> | © Smithers, 2019</a:t>
            </a:r>
            <a:endParaRPr lang="en-US" dirty="0"/>
          </a:p>
        </p:txBody>
      </p:sp>
      <p:sp>
        <p:nvSpPr>
          <p:cNvPr id="4" name="Title 3">
            <a:extLst>
              <a:ext uri="{FF2B5EF4-FFF2-40B4-BE49-F238E27FC236}">
                <a16:creationId xmlns:a16="http://schemas.microsoft.com/office/drawing/2014/main" id="{FC890AFF-54E8-F545-96ED-B618C1DE253E}"/>
              </a:ext>
            </a:extLst>
          </p:cNvPr>
          <p:cNvSpPr>
            <a:spLocks noGrp="1"/>
          </p:cNvSpPr>
          <p:nvPr>
            <p:ph type="title"/>
          </p:nvPr>
        </p:nvSpPr>
        <p:spPr/>
        <p:txBody>
          <a:bodyPr/>
          <a:lstStyle/>
          <a:p>
            <a:r>
              <a:rPr lang="en-US"/>
              <a:t>Click to edit Master title style</a:t>
            </a:r>
          </a:p>
        </p:txBody>
      </p:sp>
      <p:pic>
        <p:nvPicPr>
          <p:cNvPr id="9" name="Picture 8">
            <a:extLst>
              <a:ext uri="{FF2B5EF4-FFF2-40B4-BE49-F238E27FC236}">
                <a16:creationId xmlns:a16="http://schemas.microsoft.com/office/drawing/2014/main" id="{DC145AFC-C127-734D-A0D0-C811175A85D1}"/>
              </a:ext>
            </a:extLst>
          </p:cNvPr>
          <p:cNvPicPr>
            <a:picLocks noChangeAspect="1"/>
          </p:cNvPicPr>
          <p:nvPr userDrawn="1"/>
        </p:nvPicPr>
        <p:blipFill>
          <a:blip r:embed="rId3"/>
          <a:stretch>
            <a:fillRect/>
          </a:stretch>
        </p:blipFill>
        <p:spPr>
          <a:xfrm>
            <a:off x="10156371" y="211075"/>
            <a:ext cx="1700784" cy="386542"/>
          </a:xfrm>
          <a:prstGeom prst="rect">
            <a:avLst/>
          </a:prstGeom>
        </p:spPr>
      </p:pic>
      <p:sp>
        <p:nvSpPr>
          <p:cNvPr id="11" name="Rectangle 10">
            <a:extLst>
              <a:ext uri="{FF2B5EF4-FFF2-40B4-BE49-F238E27FC236}">
                <a16:creationId xmlns:a16="http://schemas.microsoft.com/office/drawing/2014/main" id="{D1433BAF-21C0-3144-9358-9A03BCBD7ECF}"/>
              </a:ext>
            </a:extLst>
          </p:cNvPr>
          <p:cNvSpPr/>
          <p:nvPr userDrawn="1"/>
        </p:nvSpPr>
        <p:spPr>
          <a:xfrm>
            <a:off x="0" y="6803626"/>
            <a:ext cx="12192000" cy="7070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338520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Image">
    <p:bg>
      <p:bgPr>
        <a:solidFill>
          <a:schemeClr val="bg1"/>
        </a:solidFill>
        <a:effectLst/>
      </p:bgPr>
    </p:bg>
    <p:spTree>
      <p:nvGrpSpPr>
        <p:cNvPr id="1" name=""/>
        <p:cNvGrpSpPr/>
        <p:nvPr/>
      </p:nvGrpSpPr>
      <p:grpSpPr>
        <a:xfrm>
          <a:off x="0" y="0"/>
          <a:ext cx="0" cy="0"/>
          <a:chOff x="0" y="0"/>
          <a:chExt cx="0" cy="0"/>
        </a:xfrm>
      </p:grpSpPr>
      <p:pic>
        <p:nvPicPr>
          <p:cNvPr id="9" name="Picture 8" descr="A close up of a device&#10;&#10;Description automatically generated">
            <a:extLst>
              <a:ext uri="{FF2B5EF4-FFF2-40B4-BE49-F238E27FC236}">
                <a16:creationId xmlns:a16="http://schemas.microsoft.com/office/drawing/2014/main" id="{21E30DFE-F30A-4143-B970-A7F2AFD0568C}"/>
              </a:ext>
            </a:extLst>
          </p:cNvPr>
          <p:cNvPicPr>
            <a:picLocks noChangeAspect="1"/>
          </p:cNvPicPr>
          <p:nvPr userDrawn="1"/>
        </p:nvPicPr>
        <p:blipFill>
          <a:blip r:embed="rId2"/>
          <a:stretch>
            <a:fillRect/>
          </a:stretch>
        </p:blipFill>
        <p:spPr>
          <a:xfrm>
            <a:off x="0" y="0"/>
            <a:ext cx="12192000" cy="1181100"/>
          </a:xfrm>
          <a:prstGeom prst="rect">
            <a:avLst/>
          </a:prstGeom>
        </p:spPr>
      </p:pic>
      <p:sp>
        <p:nvSpPr>
          <p:cNvPr id="15" name="Slide Number Placeholder 2">
            <a:extLst>
              <a:ext uri="{FF2B5EF4-FFF2-40B4-BE49-F238E27FC236}">
                <a16:creationId xmlns:a16="http://schemas.microsoft.com/office/drawing/2014/main" id="{D3DC8CFA-8614-944E-BA8D-6F7C4DE1C70B}"/>
              </a:ext>
            </a:extLst>
          </p:cNvPr>
          <p:cNvSpPr>
            <a:spLocks noGrp="1"/>
          </p:cNvSpPr>
          <p:nvPr>
            <p:ph type="sldNum" sz="quarter" idx="10"/>
          </p:nvPr>
        </p:nvSpPr>
        <p:spPr>
          <a:xfrm>
            <a:off x="4410118" y="6276752"/>
            <a:ext cx="1896836" cy="320675"/>
          </a:xfrm>
        </p:spPr>
        <p:txBody>
          <a:bodyPr/>
          <a:lstStyle/>
          <a:p>
            <a:r>
              <a:rPr lang="en-US"/>
              <a:t>Page </a:t>
            </a:r>
            <a:fld id="{5CEB1954-798B-554E-B8B4-F1895C4D5BFC}" type="slidenum">
              <a:rPr lang="en-US" smtClean="0"/>
              <a:pPr/>
              <a:t>‹#›</a:t>
            </a:fld>
            <a:r>
              <a:rPr lang="en-US"/>
              <a:t> | © Smithers, 2019</a:t>
            </a:r>
            <a:endParaRPr lang="en-US" dirty="0"/>
          </a:p>
        </p:txBody>
      </p:sp>
      <p:sp>
        <p:nvSpPr>
          <p:cNvPr id="17" name="Title 1">
            <a:extLst>
              <a:ext uri="{FF2B5EF4-FFF2-40B4-BE49-F238E27FC236}">
                <a16:creationId xmlns:a16="http://schemas.microsoft.com/office/drawing/2014/main" id="{A96CF1CA-BAA3-944A-95F3-67F7526AA7B5}"/>
              </a:ext>
            </a:extLst>
          </p:cNvPr>
          <p:cNvSpPr>
            <a:spLocks noGrp="1"/>
          </p:cNvSpPr>
          <p:nvPr>
            <p:ph type="title"/>
          </p:nvPr>
        </p:nvSpPr>
        <p:spPr>
          <a:xfrm>
            <a:off x="5609512" y="1054947"/>
            <a:ext cx="6226175" cy="1129230"/>
          </a:xfrm>
        </p:spPr>
        <p:txBody>
          <a:bodyPr/>
          <a:lstStyle/>
          <a:p>
            <a:r>
              <a:rPr lang="en-US" dirty="0"/>
              <a:t>Click to edit Master title style</a:t>
            </a:r>
          </a:p>
        </p:txBody>
      </p:sp>
      <p:sp>
        <p:nvSpPr>
          <p:cNvPr id="18" name="Content Placeholder 8">
            <a:extLst>
              <a:ext uri="{FF2B5EF4-FFF2-40B4-BE49-F238E27FC236}">
                <a16:creationId xmlns:a16="http://schemas.microsoft.com/office/drawing/2014/main" id="{AEE0B8B1-E733-344C-8A16-D4FC6F18059E}"/>
              </a:ext>
            </a:extLst>
          </p:cNvPr>
          <p:cNvSpPr>
            <a:spLocks noGrp="1"/>
          </p:cNvSpPr>
          <p:nvPr>
            <p:ph sz="quarter" idx="13"/>
          </p:nvPr>
        </p:nvSpPr>
        <p:spPr>
          <a:xfrm>
            <a:off x="5609739" y="2184178"/>
            <a:ext cx="6226175" cy="382869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29" name="Picture Placeholder 28">
            <a:extLst>
              <a:ext uri="{FF2B5EF4-FFF2-40B4-BE49-F238E27FC236}">
                <a16:creationId xmlns:a16="http://schemas.microsoft.com/office/drawing/2014/main" id="{CCA87703-3E4C-3744-BC2F-E12A6A7322B9}"/>
              </a:ext>
            </a:extLst>
          </p:cNvPr>
          <p:cNvSpPr>
            <a:spLocks noGrp="1"/>
          </p:cNvSpPr>
          <p:nvPr>
            <p:ph type="pic" sz="quarter" idx="14"/>
          </p:nvPr>
        </p:nvSpPr>
        <p:spPr>
          <a:xfrm>
            <a:off x="0" y="1828801"/>
            <a:ext cx="4598989" cy="4957763"/>
          </a:xfrm>
          <a:custGeom>
            <a:avLst/>
            <a:gdLst>
              <a:gd name="connsiteX0" fmla="*/ 1729651 w 4598989"/>
              <a:gd name="connsiteY0" fmla="*/ 0 h 4957763"/>
              <a:gd name="connsiteX1" fmla="*/ 4598989 w 4598989"/>
              <a:gd name="connsiteY1" fmla="*/ 2869337 h 4957763"/>
              <a:gd name="connsiteX2" fmla="*/ 3758580 w 4598989"/>
              <a:gd name="connsiteY2" fmla="*/ 4898265 h 4957763"/>
              <a:gd name="connsiteX3" fmla="*/ 3693115 w 4598989"/>
              <a:gd name="connsiteY3" fmla="*/ 4957763 h 4957763"/>
              <a:gd name="connsiteX4" fmla="*/ 0 w 4598989"/>
              <a:gd name="connsiteY4" fmla="*/ 4957763 h 4957763"/>
              <a:gd name="connsiteX5" fmla="*/ 0 w 4598989"/>
              <a:gd name="connsiteY5" fmla="*/ 583793 h 4957763"/>
              <a:gd name="connsiteX6" fmla="*/ 125377 w 4598989"/>
              <a:gd name="connsiteY6" fmla="*/ 490038 h 4957763"/>
              <a:gd name="connsiteX7" fmla="*/ 1729651 w 4598989"/>
              <a:gd name="connsiteY7" fmla="*/ 0 h 4957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98989" h="4957763">
                <a:moveTo>
                  <a:pt x="1729651" y="0"/>
                </a:moveTo>
                <a:cubicBezTo>
                  <a:pt x="3314343" y="0"/>
                  <a:pt x="4598989" y="1284646"/>
                  <a:pt x="4598989" y="2869337"/>
                </a:cubicBezTo>
                <a:cubicBezTo>
                  <a:pt x="4598989" y="3661683"/>
                  <a:pt x="4277828" y="4379017"/>
                  <a:pt x="3758580" y="4898265"/>
                </a:cubicBezTo>
                <a:lnTo>
                  <a:pt x="3693115" y="4957763"/>
                </a:lnTo>
                <a:lnTo>
                  <a:pt x="0" y="4957763"/>
                </a:lnTo>
                <a:lnTo>
                  <a:pt x="0" y="583793"/>
                </a:lnTo>
                <a:lnTo>
                  <a:pt x="125377" y="490038"/>
                </a:lnTo>
                <a:cubicBezTo>
                  <a:pt x="583326" y="180654"/>
                  <a:pt x="1135392" y="0"/>
                  <a:pt x="1729651" y="0"/>
                </a:cubicBezTo>
                <a:close/>
              </a:path>
            </a:pathLst>
          </a:custGeom>
        </p:spPr>
        <p:txBody>
          <a:bodyPr wrap="square">
            <a:noAutofit/>
          </a:bodyPr>
          <a:lstStyle/>
          <a:p>
            <a:endParaRPr lang="en-US"/>
          </a:p>
        </p:txBody>
      </p:sp>
      <p:sp>
        <p:nvSpPr>
          <p:cNvPr id="6" name="Picture Placeholder 5">
            <a:extLst>
              <a:ext uri="{FF2B5EF4-FFF2-40B4-BE49-F238E27FC236}">
                <a16:creationId xmlns:a16="http://schemas.microsoft.com/office/drawing/2014/main" id="{1508A944-653B-244D-A1B8-86D3C445743C}"/>
              </a:ext>
            </a:extLst>
          </p:cNvPr>
          <p:cNvSpPr>
            <a:spLocks noGrp="1"/>
          </p:cNvSpPr>
          <p:nvPr>
            <p:ph type="pic" sz="quarter" idx="11"/>
          </p:nvPr>
        </p:nvSpPr>
        <p:spPr>
          <a:xfrm>
            <a:off x="2062877" y="975865"/>
            <a:ext cx="2960248" cy="2946887"/>
          </a:xfrm>
          <a:prstGeom prst="ellipse">
            <a:avLst/>
          </a:prstGeom>
          <a:ln w="76200">
            <a:solidFill>
              <a:schemeClr val="bg1"/>
            </a:solidFill>
          </a:ln>
        </p:spPr>
        <p:txBody>
          <a:bodyPr/>
          <a:lstStyle/>
          <a:p>
            <a:endParaRPr lang="en-US" dirty="0"/>
          </a:p>
        </p:txBody>
      </p:sp>
      <p:pic>
        <p:nvPicPr>
          <p:cNvPr id="30" name="Picture 29">
            <a:extLst>
              <a:ext uri="{FF2B5EF4-FFF2-40B4-BE49-F238E27FC236}">
                <a16:creationId xmlns:a16="http://schemas.microsoft.com/office/drawing/2014/main" id="{EDF3AE36-5BF7-BC4B-90B1-07AAE9EE06A7}"/>
              </a:ext>
            </a:extLst>
          </p:cNvPr>
          <p:cNvPicPr>
            <a:picLocks noChangeAspect="1"/>
          </p:cNvPicPr>
          <p:nvPr userDrawn="1"/>
        </p:nvPicPr>
        <p:blipFill>
          <a:blip r:embed="rId3"/>
          <a:stretch>
            <a:fillRect/>
          </a:stretch>
        </p:blipFill>
        <p:spPr>
          <a:xfrm>
            <a:off x="10156371" y="211075"/>
            <a:ext cx="1700784" cy="386542"/>
          </a:xfrm>
          <a:prstGeom prst="rect">
            <a:avLst/>
          </a:prstGeom>
        </p:spPr>
      </p:pic>
      <p:sp>
        <p:nvSpPr>
          <p:cNvPr id="13" name="Rectangle 12">
            <a:extLst>
              <a:ext uri="{FF2B5EF4-FFF2-40B4-BE49-F238E27FC236}">
                <a16:creationId xmlns:a16="http://schemas.microsoft.com/office/drawing/2014/main" id="{5EEA23AD-C0DE-4B40-BEB3-A6F3DB2992F3}"/>
              </a:ext>
            </a:extLst>
          </p:cNvPr>
          <p:cNvSpPr/>
          <p:nvPr userDrawn="1"/>
        </p:nvSpPr>
        <p:spPr>
          <a:xfrm>
            <a:off x="0" y="6787298"/>
            <a:ext cx="12192000" cy="7070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647960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hree Image">
    <p:bg>
      <p:bgPr>
        <a:solidFill>
          <a:schemeClr val="bg1"/>
        </a:solidFill>
        <a:effectLst/>
      </p:bgPr>
    </p:bg>
    <p:spTree>
      <p:nvGrpSpPr>
        <p:cNvPr id="1" name=""/>
        <p:cNvGrpSpPr/>
        <p:nvPr/>
      </p:nvGrpSpPr>
      <p:grpSpPr>
        <a:xfrm>
          <a:off x="0" y="0"/>
          <a:ext cx="0" cy="0"/>
          <a:chOff x="0" y="0"/>
          <a:chExt cx="0" cy="0"/>
        </a:xfrm>
      </p:grpSpPr>
      <p:pic>
        <p:nvPicPr>
          <p:cNvPr id="9" name="Picture 8" descr="A close up of a device&#10;&#10;Description automatically generated">
            <a:extLst>
              <a:ext uri="{FF2B5EF4-FFF2-40B4-BE49-F238E27FC236}">
                <a16:creationId xmlns:a16="http://schemas.microsoft.com/office/drawing/2014/main" id="{21E30DFE-F30A-4143-B970-A7F2AFD0568C}"/>
              </a:ext>
            </a:extLst>
          </p:cNvPr>
          <p:cNvPicPr>
            <a:picLocks noChangeAspect="1"/>
          </p:cNvPicPr>
          <p:nvPr userDrawn="1"/>
        </p:nvPicPr>
        <p:blipFill>
          <a:blip r:embed="rId2"/>
          <a:stretch>
            <a:fillRect/>
          </a:stretch>
        </p:blipFill>
        <p:spPr>
          <a:xfrm>
            <a:off x="0" y="0"/>
            <a:ext cx="12192000" cy="1181100"/>
          </a:xfrm>
          <a:prstGeom prst="rect">
            <a:avLst/>
          </a:prstGeom>
        </p:spPr>
      </p:pic>
      <p:sp>
        <p:nvSpPr>
          <p:cNvPr id="5" name="Slide Number Placeholder 4">
            <a:extLst>
              <a:ext uri="{FF2B5EF4-FFF2-40B4-BE49-F238E27FC236}">
                <a16:creationId xmlns:a16="http://schemas.microsoft.com/office/drawing/2014/main" id="{06F40646-DC66-3640-AA2E-34B633F3B167}"/>
              </a:ext>
            </a:extLst>
          </p:cNvPr>
          <p:cNvSpPr>
            <a:spLocks noGrp="1"/>
          </p:cNvSpPr>
          <p:nvPr>
            <p:ph type="sldNum" sz="quarter" idx="10"/>
          </p:nvPr>
        </p:nvSpPr>
        <p:spPr/>
        <p:txBody>
          <a:bodyPr/>
          <a:lstStyle/>
          <a:p>
            <a:r>
              <a:rPr lang="en-US" dirty="0"/>
              <a:t>Page </a:t>
            </a:r>
            <a:fld id="{5CEB1954-798B-554E-B8B4-F1895C4D5BFC}" type="slidenum">
              <a:rPr lang="en-US" smtClean="0"/>
              <a:pPr/>
              <a:t>‹#›</a:t>
            </a:fld>
            <a:r>
              <a:rPr lang="en-US" dirty="0"/>
              <a:t> | © Smithers, 2019</a:t>
            </a:r>
          </a:p>
        </p:txBody>
      </p:sp>
      <p:sp>
        <p:nvSpPr>
          <p:cNvPr id="3" name="Content Placeholder 2">
            <a:extLst>
              <a:ext uri="{FF2B5EF4-FFF2-40B4-BE49-F238E27FC236}">
                <a16:creationId xmlns:a16="http://schemas.microsoft.com/office/drawing/2014/main" id="{E2EDDC08-9DC5-854C-8D0B-03B6B63C4216}"/>
              </a:ext>
            </a:extLst>
          </p:cNvPr>
          <p:cNvSpPr>
            <a:spLocks noGrp="1"/>
          </p:cNvSpPr>
          <p:nvPr>
            <p:ph sz="half" idx="1"/>
          </p:nvPr>
        </p:nvSpPr>
        <p:spPr>
          <a:xfrm>
            <a:off x="620485" y="2010804"/>
            <a:ext cx="5163463" cy="4054249"/>
          </a:xfrm>
        </p:spPr>
        <p:txBody>
          <a:bodyPr/>
          <a:lstStyle>
            <a:lvl1pPr>
              <a:defRPr>
                <a:solidFill>
                  <a:schemeClr val="tx1">
                    <a:lumMod val="75000"/>
                    <a:lumOff val="25000"/>
                  </a:schemeClr>
                </a:solidFill>
                <a:latin typeface="+mj-lt"/>
              </a:defRPr>
            </a:lvl1pPr>
            <a:lvl2pPr>
              <a:defRPr>
                <a:solidFill>
                  <a:schemeClr val="tx1">
                    <a:lumMod val="75000"/>
                    <a:lumOff val="25000"/>
                  </a:schemeClr>
                </a:solidFill>
                <a:latin typeface="+mj-lt"/>
              </a:defRPr>
            </a:lvl2pPr>
            <a:lvl3pPr>
              <a:defRPr>
                <a:solidFill>
                  <a:schemeClr val="tx1">
                    <a:lumMod val="75000"/>
                    <a:lumOff val="25000"/>
                  </a:schemeClr>
                </a:solidFill>
                <a:latin typeface="+mj-lt"/>
              </a:defRPr>
            </a:lvl3pPr>
            <a:lvl4pPr>
              <a:defRPr>
                <a:solidFill>
                  <a:schemeClr val="tx1">
                    <a:lumMod val="75000"/>
                    <a:lumOff val="25000"/>
                  </a:schemeClr>
                </a:solidFill>
                <a:latin typeface="+mj-lt"/>
              </a:defRPr>
            </a:lvl4pPr>
            <a:lvl5pPr>
              <a:defRPr>
                <a:solidFill>
                  <a:schemeClr val="tx1">
                    <a:lumMod val="75000"/>
                    <a:lumOff val="25000"/>
                  </a:schemeClr>
                </a:solidFill>
                <a:latin typeface="+mj-l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itle 6">
            <a:extLst>
              <a:ext uri="{FF2B5EF4-FFF2-40B4-BE49-F238E27FC236}">
                <a16:creationId xmlns:a16="http://schemas.microsoft.com/office/drawing/2014/main" id="{73ECA279-64BF-4347-B112-D66E83677043}"/>
              </a:ext>
            </a:extLst>
          </p:cNvPr>
          <p:cNvSpPr>
            <a:spLocks noGrp="1"/>
          </p:cNvSpPr>
          <p:nvPr>
            <p:ph type="title"/>
          </p:nvPr>
        </p:nvSpPr>
        <p:spPr>
          <a:xfrm>
            <a:off x="620486" y="882254"/>
            <a:ext cx="6528459" cy="1128550"/>
          </a:xfrm>
        </p:spPr>
        <p:txBody>
          <a:bodyPr/>
          <a:lstStyle/>
          <a:p>
            <a:r>
              <a:rPr lang="en-US" dirty="0"/>
              <a:t>Click to edit Master title style</a:t>
            </a:r>
          </a:p>
        </p:txBody>
      </p:sp>
      <p:sp>
        <p:nvSpPr>
          <p:cNvPr id="6" name="Picture Placeholder 5">
            <a:extLst>
              <a:ext uri="{FF2B5EF4-FFF2-40B4-BE49-F238E27FC236}">
                <a16:creationId xmlns:a16="http://schemas.microsoft.com/office/drawing/2014/main" id="{1508A944-653B-244D-A1B8-86D3C445743C}"/>
              </a:ext>
            </a:extLst>
          </p:cNvPr>
          <p:cNvSpPr>
            <a:spLocks noGrp="1"/>
          </p:cNvSpPr>
          <p:nvPr>
            <p:ph type="pic" sz="quarter" idx="11"/>
          </p:nvPr>
        </p:nvSpPr>
        <p:spPr>
          <a:xfrm>
            <a:off x="7640276" y="1226515"/>
            <a:ext cx="2516095" cy="2504739"/>
          </a:xfrm>
          <a:prstGeom prst="ellipse">
            <a:avLst/>
          </a:prstGeom>
        </p:spPr>
        <p:txBody>
          <a:bodyPr/>
          <a:lstStyle/>
          <a:p>
            <a:endParaRPr lang="en-US"/>
          </a:p>
        </p:txBody>
      </p:sp>
      <p:sp>
        <p:nvSpPr>
          <p:cNvPr id="11" name="Picture Placeholder 5">
            <a:extLst>
              <a:ext uri="{FF2B5EF4-FFF2-40B4-BE49-F238E27FC236}">
                <a16:creationId xmlns:a16="http://schemas.microsoft.com/office/drawing/2014/main" id="{58566F54-DAF8-8144-AB04-D455288788C9}"/>
              </a:ext>
            </a:extLst>
          </p:cNvPr>
          <p:cNvSpPr>
            <a:spLocks noGrp="1"/>
          </p:cNvSpPr>
          <p:nvPr>
            <p:ph type="pic" sz="quarter" idx="12"/>
          </p:nvPr>
        </p:nvSpPr>
        <p:spPr>
          <a:xfrm>
            <a:off x="6275280" y="3560840"/>
            <a:ext cx="2516095" cy="2504739"/>
          </a:xfrm>
          <a:prstGeom prst="ellipse">
            <a:avLst/>
          </a:prstGeom>
        </p:spPr>
        <p:txBody>
          <a:bodyPr/>
          <a:lstStyle/>
          <a:p>
            <a:endParaRPr lang="en-US"/>
          </a:p>
        </p:txBody>
      </p:sp>
      <p:sp>
        <p:nvSpPr>
          <p:cNvPr id="13" name="Picture Placeholder 5">
            <a:extLst>
              <a:ext uri="{FF2B5EF4-FFF2-40B4-BE49-F238E27FC236}">
                <a16:creationId xmlns:a16="http://schemas.microsoft.com/office/drawing/2014/main" id="{F4842663-0D25-2C48-927E-7FA82A18EE84}"/>
              </a:ext>
            </a:extLst>
          </p:cNvPr>
          <p:cNvSpPr>
            <a:spLocks noGrp="1"/>
          </p:cNvSpPr>
          <p:nvPr>
            <p:ph type="pic" sz="quarter" idx="13"/>
          </p:nvPr>
        </p:nvSpPr>
        <p:spPr>
          <a:xfrm>
            <a:off x="9006891" y="3560840"/>
            <a:ext cx="2516095" cy="2504739"/>
          </a:xfrm>
          <a:prstGeom prst="ellipse">
            <a:avLst/>
          </a:prstGeom>
        </p:spPr>
        <p:txBody>
          <a:bodyPr/>
          <a:lstStyle/>
          <a:p>
            <a:endParaRPr lang="en-US"/>
          </a:p>
        </p:txBody>
      </p:sp>
      <p:pic>
        <p:nvPicPr>
          <p:cNvPr id="14" name="Picture 13">
            <a:extLst>
              <a:ext uri="{FF2B5EF4-FFF2-40B4-BE49-F238E27FC236}">
                <a16:creationId xmlns:a16="http://schemas.microsoft.com/office/drawing/2014/main" id="{11C0256F-5F93-884E-B0FD-D309976B587A}"/>
              </a:ext>
            </a:extLst>
          </p:cNvPr>
          <p:cNvPicPr>
            <a:picLocks noChangeAspect="1"/>
          </p:cNvPicPr>
          <p:nvPr userDrawn="1"/>
        </p:nvPicPr>
        <p:blipFill>
          <a:blip r:embed="rId3"/>
          <a:stretch>
            <a:fillRect/>
          </a:stretch>
        </p:blipFill>
        <p:spPr>
          <a:xfrm>
            <a:off x="10156371" y="211075"/>
            <a:ext cx="1700784" cy="386542"/>
          </a:xfrm>
          <a:prstGeom prst="rect">
            <a:avLst/>
          </a:prstGeom>
        </p:spPr>
      </p:pic>
      <p:sp>
        <p:nvSpPr>
          <p:cNvPr id="12" name="Rectangle 11">
            <a:extLst>
              <a:ext uri="{FF2B5EF4-FFF2-40B4-BE49-F238E27FC236}">
                <a16:creationId xmlns:a16="http://schemas.microsoft.com/office/drawing/2014/main" id="{2651282B-E852-7343-9CED-9029EF9CFA74}"/>
              </a:ext>
            </a:extLst>
          </p:cNvPr>
          <p:cNvSpPr/>
          <p:nvPr userDrawn="1"/>
        </p:nvSpPr>
        <p:spPr>
          <a:xfrm>
            <a:off x="0" y="6803626"/>
            <a:ext cx="12192000" cy="7070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250349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Quad Image">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777AFBA-CBC7-9441-B49A-F3726B5DC13D}"/>
              </a:ext>
            </a:extLst>
          </p:cNvPr>
          <p:cNvSpPr>
            <a:spLocks noGrp="1"/>
          </p:cNvSpPr>
          <p:nvPr>
            <p:ph type="sldNum" sz="quarter" idx="10"/>
          </p:nvPr>
        </p:nvSpPr>
        <p:spPr/>
        <p:txBody>
          <a:bodyPr/>
          <a:lstStyle/>
          <a:p>
            <a:r>
              <a:rPr lang="en-US"/>
              <a:t>Page </a:t>
            </a:r>
            <a:fld id="{5CEB1954-798B-554E-B8B4-F1895C4D5BFC}" type="slidenum">
              <a:rPr lang="en-US" smtClean="0"/>
              <a:pPr/>
              <a:t>‹#›</a:t>
            </a:fld>
            <a:r>
              <a:rPr lang="en-US"/>
              <a:t> | © Smithers, 2019</a:t>
            </a:r>
            <a:endParaRPr lang="en-US" dirty="0"/>
          </a:p>
        </p:txBody>
      </p:sp>
      <p:pic>
        <p:nvPicPr>
          <p:cNvPr id="22" name="Picture 21" descr="A close up of a device&#10;&#10;Description automatically generated">
            <a:extLst>
              <a:ext uri="{FF2B5EF4-FFF2-40B4-BE49-F238E27FC236}">
                <a16:creationId xmlns:a16="http://schemas.microsoft.com/office/drawing/2014/main" id="{569779B3-DF78-1D4F-9259-508C010A02F2}"/>
              </a:ext>
            </a:extLst>
          </p:cNvPr>
          <p:cNvPicPr>
            <a:picLocks noChangeAspect="1"/>
          </p:cNvPicPr>
          <p:nvPr userDrawn="1"/>
        </p:nvPicPr>
        <p:blipFill>
          <a:blip r:embed="rId2"/>
          <a:stretch>
            <a:fillRect/>
          </a:stretch>
        </p:blipFill>
        <p:spPr>
          <a:xfrm>
            <a:off x="0" y="0"/>
            <a:ext cx="12192000" cy="1181100"/>
          </a:xfrm>
          <a:prstGeom prst="rect">
            <a:avLst/>
          </a:prstGeom>
        </p:spPr>
      </p:pic>
      <p:sp>
        <p:nvSpPr>
          <p:cNvPr id="26" name="Title 25">
            <a:extLst>
              <a:ext uri="{FF2B5EF4-FFF2-40B4-BE49-F238E27FC236}">
                <a16:creationId xmlns:a16="http://schemas.microsoft.com/office/drawing/2014/main" id="{E4B29A14-A905-4449-90CA-39A3E4FAA6C3}"/>
              </a:ext>
            </a:extLst>
          </p:cNvPr>
          <p:cNvSpPr>
            <a:spLocks noGrp="1"/>
          </p:cNvSpPr>
          <p:nvPr>
            <p:ph type="title"/>
          </p:nvPr>
        </p:nvSpPr>
        <p:spPr>
          <a:xfrm>
            <a:off x="6044281" y="1395081"/>
            <a:ext cx="5659862" cy="1128550"/>
          </a:xfrm>
        </p:spPr>
        <p:txBody>
          <a:bodyPr/>
          <a:lstStyle/>
          <a:p>
            <a:r>
              <a:rPr lang="en-US" dirty="0"/>
              <a:t>Click to edit Master title style</a:t>
            </a:r>
          </a:p>
        </p:txBody>
      </p:sp>
      <p:sp>
        <p:nvSpPr>
          <p:cNvPr id="32" name="Picture Placeholder 27">
            <a:extLst>
              <a:ext uri="{FF2B5EF4-FFF2-40B4-BE49-F238E27FC236}">
                <a16:creationId xmlns:a16="http://schemas.microsoft.com/office/drawing/2014/main" id="{D3475E93-D413-4646-B4B5-A12BDFAD3B31}"/>
              </a:ext>
            </a:extLst>
          </p:cNvPr>
          <p:cNvSpPr>
            <a:spLocks noGrp="1"/>
          </p:cNvSpPr>
          <p:nvPr>
            <p:ph type="pic" sz="quarter" idx="15"/>
          </p:nvPr>
        </p:nvSpPr>
        <p:spPr>
          <a:xfrm>
            <a:off x="587693" y="1021965"/>
            <a:ext cx="2362431" cy="2362432"/>
          </a:xfrm>
          <a:prstGeom prst="ellipse">
            <a:avLst/>
          </a:prstGeom>
        </p:spPr>
        <p:txBody>
          <a:bodyPr/>
          <a:lstStyle/>
          <a:p>
            <a:endParaRPr lang="en-US"/>
          </a:p>
        </p:txBody>
      </p:sp>
      <p:sp>
        <p:nvSpPr>
          <p:cNvPr id="40" name="Picture Placeholder 27">
            <a:extLst>
              <a:ext uri="{FF2B5EF4-FFF2-40B4-BE49-F238E27FC236}">
                <a16:creationId xmlns:a16="http://schemas.microsoft.com/office/drawing/2014/main" id="{1B34A1C8-623A-5949-B77E-A70F0AA4A763}"/>
              </a:ext>
            </a:extLst>
          </p:cNvPr>
          <p:cNvSpPr>
            <a:spLocks noGrp="1"/>
          </p:cNvSpPr>
          <p:nvPr>
            <p:ph type="pic" sz="quarter" idx="16"/>
          </p:nvPr>
        </p:nvSpPr>
        <p:spPr>
          <a:xfrm>
            <a:off x="3234292" y="1021965"/>
            <a:ext cx="2362431" cy="2362432"/>
          </a:xfrm>
          <a:prstGeom prst="ellipse">
            <a:avLst/>
          </a:prstGeom>
        </p:spPr>
        <p:txBody>
          <a:bodyPr/>
          <a:lstStyle/>
          <a:p>
            <a:endParaRPr lang="en-US"/>
          </a:p>
        </p:txBody>
      </p:sp>
      <p:sp>
        <p:nvSpPr>
          <p:cNvPr id="41" name="Picture Placeholder 27">
            <a:extLst>
              <a:ext uri="{FF2B5EF4-FFF2-40B4-BE49-F238E27FC236}">
                <a16:creationId xmlns:a16="http://schemas.microsoft.com/office/drawing/2014/main" id="{8ED288D4-8589-5C45-BC2C-4A569882A801}"/>
              </a:ext>
            </a:extLst>
          </p:cNvPr>
          <p:cNvSpPr>
            <a:spLocks noGrp="1"/>
          </p:cNvSpPr>
          <p:nvPr>
            <p:ph type="pic" sz="quarter" idx="17"/>
          </p:nvPr>
        </p:nvSpPr>
        <p:spPr>
          <a:xfrm>
            <a:off x="587693" y="3642982"/>
            <a:ext cx="2362431" cy="2362432"/>
          </a:xfrm>
          <a:prstGeom prst="ellipse">
            <a:avLst/>
          </a:prstGeom>
        </p:spPr>
        <p:txBody>
          <a:bodyPr/>
          <a:lstStyle/>
          <a:p>
            <a:endParaRPr lang="en-US"/>
          </a:p>
        </p:txBody>
      </p:sp>
      <p:sp>
        <p:nvSpPr>
          <p:cNvPr id="42" name="Picture Placeholder 27">
            <a:extLst>
              <a:ext uri="{FF2B5EF4-FFF2-40B4-BE49-F238E27FC236}">
                <a16:creationId xmlns:a16="http://schemas.microsoft.com/office/drawing/2014/main" id="{50254F3C-2896-E04B-9ECD-8F0B1697270B}"/>
              </a:ext>
            </a:extLst>
          </p:cNvPr>
          <p:cNvSpPr>
            <a:spLocks noGrp="1"/>
          </p:cNvSpPr>
          <p:nvPr>
            <p:ph type="pic" sz="quarter" idx="18"/>
          </p:nvPr>
        </p:nvSpPr>
        <p:spPr>
          <a:xfrm>
            <a:off x="3234292" y="3642982"/>
            <a:ext cx="2362431" cy="2362432"/>
          </a:xfrm>
          <a:prstGeom prst="ellipse">
            <a:avLst/>
          </a:prstGeom>
        </p:spPr>
        <p:txBody>
          <a:bodyPr/>
          <a:lstStyle/>
          <a:p>
            <a:endParaRPr lang="en-US"/>
          </a:p>
        </p:txBody>
      </p:sp>
      <p:sp>
        <p:nvSpPr>
          <p:cNvPr id="44" name="Content Placeholder 43">
            <a:extLst>
              <a:ext uri="{FF2B5EF4-FFF2-40B4-BE49-F238E27FC236}">
                <a16:creationId xmlns:a16="http://schemas.microsoft.com/office/drawing/2014/main" id="{46F17234-8080-4048-8102-362F9F025457}"/>
              </a:ext>
            </a:extLst>
          </p:cNvPr>
          <p:cNvSpPr>
            <a:spLocks noGrp="1"/>
          </p:cNvSpPr>
          <p:nvPr>
            <p:ph sz="quarter" idx="19"/>
          </p:nvPr>
        </p:nvSpPr>
        <p:spPr>
          <a:xfrm>
            <a:off x="6043958" y="2522846"/>
            <a:ext cx="5659863" cy="3482975"/>
          </a:xfrm>
        </p:spPr>
        <p:txBody>
          <a:bodyPr/>
          <a:lstStyle/>
          <a:p>
            <a:pPr lvl="0"/>
            <a:r>
              <a:rPr lang="en-US"/>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45" name="Picture 44">
            <a:extLst>
              <a:ext uri="{FF2B5EF4-FFF2-40B4-BE49-F238E27FC236}">
                <a16:creationId xmlns:a16="http://schemas.microsoft.com/office/drawing/2014/main" id="{A82768A8-8083-BD4B-A7C4-E660CD05626E}"/>
              </a:ext>
            </a:extLst>
          </p:cNvPr>
          <p:cNvPicPr>
            <a:picLocks noChangeAspect="1"/>
          </p:cNvPicPr>
          <p:nvPr userDrawn="1"/>
        </p:nvPicPr>
        <p:blipFill>
          <a:blip r:embed="rId3"/>
          <a:stretch>
            <a:fillRect/>
          </a:stretch>
        </p:blipFill>
        <p:spPr>
          <a:xfrm>
            <a:off x="10156371" y="211075"/>
            <a:ext cx="1700784" cy="386542"/>
          </a:xfrm>
          <a:prstGeom prst="rect">
            <a:avLst/>
          </a:prstGeom>
        </p:spPr>
      </p:pic>
      <p:sp>
        <p:nvSpPr>
          <p:cNvPr id="12" name="Rectangle 11">
            <a:extLst>
              <a:ext uri="{FF2B5EF4-FFF2-40B4-BE49-F238E27FC236}">
                <a16:creationId xmlns:a16="http://schemas.microsoft.com/office/drawing/2014/main" id="{693A90D8-6D94-8E44-9813-F01858D2D8A6}"/>
              </a:ext>
            </a:extLst>
          </p:cNvPr>
          <p:cNvSpPr/>
          <p:nvPr userDrawn="1"/>
        </p:nvSpPr>
        <p:spPr>
          <a:xfrm>
            <a:off x="0" y="6803626"/>
            <a:ext cx="12192000" cy="7070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109734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C013EDC-B0A9-A042-B933-E0D05C559753}"/>
              </a:ext>
            </a:extLst>
          </p:cNvPr>
          <p:cNvSpPr>
            <a:spLocks noGrp="1"/>
          </p:cNvSpPr>
          <p:nvPr>
            <p:ph type="title"/>
          </p:nvPr>
        </p:nvSpPr>
        <p:spPr>
          <a:xfrm>
            <a:off x="620486" y="732908"/>
            <a:ext cx="10733314" cy="1128550"/>
          </a:xfrm>
          <a:prstGeom prst="rect">
            <a:avLst/>
          </a:prstGeom>
        </p:spPr>
        <p:txBody>
          <a:bodyPr vert="horz" lIns="0" tIns="0" rIns="0" bIns="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0DE0464F-EABD-574E-BB27-3AA9258D690C}"/>
              </a:ext>
            </a:extLst>
          </p:cNvPr>
          <p:cNvSpPr>
            <a:spLocks noGrp="1"/>
          </p:cNvSpPr>
          <p:nvPr>
            <p:ph type="body" idx="1"/>
          </p:nvPr>
        </p:nvSpPr>
        <p:spPr>
          <a:xfrm>
            <a:off x="620486" y="1861458"/>
            <a:ext cx="10733314" cy="4691741"/>
          </a:xfrm>
          <a:prstGeom prst="rect">
            <a:avLst/>
          </a:prstGeom>
        </p:spPr>
        <p:txBody>
          <a:bodyPr vert="horz" lIns="0" tIns="0" rIns="0" bIns="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a:extLst>
              <a:ext uri="{FF2B5EF4-FFF2-40B4-BE49-F238E27FC236}">
                <a16:creationId xmlns:a16="http://schemas.microsoft.com/office/drawing/2014/main" id="{F296401C-6961-E646-98A4-BF15DB1C111F}"/>
              </a:ext>
            </a:extLst>
          </p:cNvPr>
          <p:cNvSpPr>
            <a:spLocks noGrp="1"/>
          </p:cNvSpPr>
          <p:nvPr>
            <p:ph type="sldNum" sz="quarter" idx="4"/>
          </p:nvPr>
        </p:nvSpPr>
        <p:spPr>
          <a:xfrm>
            <a:off x="364671" y="6276752"/>
            <a:ext cx="1896836" cy="320675"/>
          </a:xfrm>
          <a:prstGeom prst="rect">
            <a:avLst/>
          </a:prstGeom>
        </p:spPr>
        <p:txBody>
          <a:bodyPr vert="horz" lIns="0" tIns="0" rIns="0" bIns="0" rtlCol="0" anchor="b"/>
          <a:lstStyle>
            <a:lvl1pPr algn="l">
              <a:defRPr sz="800">
                <a:solidFill>
                  <a:schemeClr val="tx1">
                    <a:lumMod val="65000"/>
                    <a:lumOff val="35000"/>
                  </a:schemeClr>
                </a:solidFill>
              </a:defRPr>
            </a:lvl1pPr>
          </a:lstStyle>
          <a:p>
            <a:r>
              <a:rPr lang="en-US" dirty="0"/>
              <a:t>Page </a:t>
            </a:r>
            <a:fld id="{5CEB1954-798B-554E-B8B4-F1895C4D5BFC}" type="slidenum">
              <a:rPr lang="en-US" smtClean="0"/>
              <a:pPr/>
              <a:t>‹#›</a:t>
            </a:fld>
            <a:r>
              <a:rPr lang="en-US" dirty="0"/>
              <a:t> | © Smithers, 2019</a:t>
            </a:r>
          </a:p>
        </p:txBody>
      </p:sp>
    </p:spTree>
    <p:extLst>
      <p:ext uri="{BB962C8B-B14F-4D97-AF65-F5344CB8AC3E}">
        <p14:creationId xmlns:p14="http://schemas.microsoft.com/office/powerpoint/2010/main" val="3852844478"/>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94" r:id="rId3"/>
    <p:sldLayoutId id="2147483698" r:id="rId4"/>
    <p:sldLayoutId id="2147483697" r:id="rId5"/>
    <p:sldLayoutId id="2147483696" r:id="rId6"/>
    <p:sldLayoutId id="2147483718" r:id="rId7"/>
    <p:sldLayoutId id="2147483715" r:id="rId8"/>
    <p:sldLayoutId id="2147483712" r:id="rId9"/>
    <p:sldLayoutId id="2147483714" r:id="rId10"/>
    <p:sldLayoutId id="2147483717" r:id="rId11"/>
    <p:sldLayoutId id="2147483695" r:id="rId12"/>
    <p:sldLayoutId id="2147483716" r:id="rId13"/>
    <p:sldLayoutId id="2147483711" r:id="rId14"/>
  </p:sldLayoutIdLst>
  <p:hf hdr="0" ftr="0" dt="0"/>
  <p:txStyles>
    <p:titleStyle>
      <a:lvl1pPr algn="l" defTabSz="914400" rtl="0" eaLnBrk="1" latinLnBrk="0" hangingPunct="1">
        <a:lnSpc>
          <a:spcPct val="90000"/>
        </a:lnSpc>
        <a:spcBef>
          <a:spcPct val="0"/>
        </a:spcBef>
        <a:buNone/>
        <a:defRPr sz="4200" kern="1200">
          <a:solidFill>
            <a:schemeClr val="accent1"/>
          </a:solidFill>
          <a:latin typeface="+mj-lt"/>
          <a:ea typeface="+mj-ea"/>
          <a:cs typeface="+mj-cs"/>
        </a:defRPr>
      </a:lvl1pPr>
    </p:titleStyle>
    <p:bodyStyle>
      <a:lvl1pPr marL="228600" indent="-228600" algn="l" defTabSz="914400" rtl="0" eaLnBrk="1" latinLnBrk="0" hangingPunct="1">
        <a:lnSpc>
          <a:spcPct val="100000"/>
        </a:lnSpc>
        <a:spcBef>
          <a:spcPts val="1000"/>
        </a:spcBef>
        <a:buFont typeface="Arial" panose="020B0604020202020204" pitchFamily="34" charset="0"/>
        <a:buChar char="•"/>
        <a:defRPr sz="2000" kern="1200">
          <a:solidFill>
            <a:schemeClr val="tx1">
              <a:lumMod val="75000"/>
              <a:lumOff val="25000"/>
            </a:schemeClr>
          </a:solidFill>
          <a:latin typeface="+mj-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000" kern="1200">
          <a:solidFill>
            <a:schemeClr val="tx1">
              <a:lumMod val="75000"/>
              <a:lumOff val="25000"/>
            </a:schemeClr>
          </a:solidFill>
          <a:latin typeface="+mj-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chemeClr val="tx1">
              <a:lumMod val="75000"/>
              <a:lumOff val="25000"/>
            </a:schemeClr>
          </a:solidFill>
          <a:latin typeface="+mj-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chemeClr val="tx1">
              <a:lumMod val="75000"/>
              <a:lumOff val="25000"/>
            </a:schemeClr>
          </a:solidFill>
          <a:latin typeface="+mj-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chemeClr val="tx1">
              <a:lumMod val="75000"/>
              <a:lumOff val="25000"/>
            </a:schemeClr>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pos="528">
          <p15:clr>
            <a:srgbClr val="F26B43"/>
          </p15:clr>
        </p15:guide>
        <p15:guide id="4" pos="7152">
          <p15:clr>
            <a:srgbClr val="F26B43"/>
          </p15:clr>
        </p15:guide>
        <p15:guide id="5" orient="horz" pos="1080">
          <p15:clr>
            <a:srgbClr val="F26B43"/>
          </p15:clr>
        </p15:guide>
        <p15:guide id="6" orient="horz" pos="936">
          <p15:clr>
            <a:srgbClr val="F26B43"/>
          </p15:clr>
        </p15:guide>
        <p15:guide id="7" orient="horz" pos="192">
          <p15:clr>
            <a:srgbClr val="F26B43"/>
          </p15:clr>
        </p15:guide>
        <p15:guide id="8" orient="horz" pos="4128">
          <p15:clr>
            <a:srgbClr val="F26B43"/>
          </p15:clr>
        </p15:guide>
        <p15:guide id="9" pos="7392">
          <p15:clr>
            <a:srgbClr val="F26B43"/>
          </p15:clr>
        </p15:guide>
        <p15:guide id="10" pos="288">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9000" b="-9000"/>
          </a:stretch>
        </a:blip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10DC582-F229-374B-8DF0-3AB53FCFF036}"/>
              </a:ext>
            </a:extLst>
          </p:cNvPr>
          <p:cNvSpPr>
            <a:spLocks noGrp="1"/>
          </p:cNvSpPr>
          <p:nvPr>
            <p:ph type="ctrTitle"/>
          </p:nvPr>
        </p:nvSpPr>
        <p:spPr>
          <a:xfrm>
            <a:off x="670209" y="1423493"/>
            <a:ext cx="5449932" cy="1636391"/>
          </a:xfrm>
        </p:spPr>
        <p:txBody>
          <a:bodyPr>
            <a:normAutofit fontScale="90000"/>
          </a:bodyPr>
          <a:lstStyle/>
          <a:p>
            <a:r>
              <a:rPr lang="en-US" dirty="0"/>
              <a:t>Auditor Training 2021 Aerospace Module #1</a:t>
            </a:r>
            <a:br>
              <a:rPr lang="en-US" dirty="0"/>
            </a:br>
            <a:endParaRPr lang="en-US" dirty="0"/>
          </a:p>
        </p:txBody>
      </p:sp>
      <p:sp>
        <p:nvSpPr>
          <p:cNvPr id="7" name="Subtitle 6">
            <a:extLst>
              <a:ext uri="{FF2B5EF4-FFF2-40B4-BE49-F238E27FC236}">
                <a16:creationId xmlns:a16="http://schemas.microsoft.com/office/drawing/2014/main" id="{18910B39-B9B3-DD4C-8DBE-8A13E5316C8B}"/>
              </a:ext>
            </a:extLst>
          </p:cNvPr>
          <p:cNvSpPr>
            <a:spLocks noGrp="1"/>
          </p:cNvSpPr>
          <p:nvPr>
            <p:ph type="subTitle" idx="1"/>
          </p:nvPr>
        </p:nvSpPr>
        <p:spPr>
          <a:xfrm>
            <a:off x="670209" y="3262131"/>
            <a:ext cx="4055698" cy="1058333"/>
          </a:xfrm>
        </p:spPr>
        <p:txBody>
          <a:bodyPr/>
          <a:lstStyle/>
          <a:p>
            <a:r>
              <a:rPr lang="en-US" dirty="0"/>
              <a:t>with Aaron Troschinetz</a:t>
            </a:r>
          </a:p>
        </p:txBody>
      </p:sp>
    </p:spTree>
    <p:extLst>
      <p:ext uri="{BB962C8B-B14F-4D97-AF65-F5344CB8AC3E}">
        <p14:creationId xmlns:p14="http://schemas.microsoft.com/office/powerpoint/2010/main" val="9637372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6DAAA24-2836-BB4F-AD2A-10EC2ED18260}"/>
              </a:ext>
            </a:extLst>
          </p:cNvPr>
          <p:cNvSpPr>
            <a:spLocks noGrp="1"/>
          </p:cNvSpPr>
          <p:nvPr>
            <p:ph type="sldNum" sz="quarter" idx="10"/>
          </p:nvPr>
        </p:nvSpPr>
        <p:spPr/>
        <p:txBody>
          <a:bodyPr/>
          <a:lstStyle/>
          <a:p>
            <a:r>
              <a:rPr lang="en-US"/>
              <a:t>Page </a:t>
            </a:r>
            <a:fld id="{5CEB1954-798B-554E-B8B4-F1895C4D5BFC}" type="slidenum">
              <a:rPr lang="en-US" smtClean="0"/>
              <a:pPr/>
              <a:t>10</a:t>
            </a:fld>
            <a:r>
              <a:rPr lang="en-US"/>
              <a:t> | © Smithers, 2019</a:t>
            </a:r>
            <a:endParaRPr lang="en-US" dirty="0"/>
          </a:p>
        </p:txBody>
      </p:sp>
      <p:sp>
        <p:nvSpPr>
          <p:cNvPr id="6" name="Title 1">
            <a:extLst>
              <a:ext uri="{FF2B5EF4-FFF2-40B4-BE49-F238E27FC236}">
                <a16:creationId xmlns:a16="http://schemas.microsoft.com/office/drawing/2014/main" id="{714F0927-8938-4E36-BD60-65CD7D043BC4}"/>
              </a:ext>
            </a:extLst>
          </p:cNvPr>
          <p:cNvSpPr txBox="1">
            <a:spLocks/>
          </p:cNvSpPr>
          <p:nvPr/>
        </p:nvSpPr>
        <p:spPr>
          <a:xfrm>
            <a:off x="364672" y="663160"/>
            <a:ext cx="11668832" cy="1128550"/>
          </a:xfrm>
          <a:prstGeom prst="rect">
            <a:avLst/>
          </a:prstGeom>
        </p:spPr>
        <p:txBody>
          <a:bodyPr vert="horz" lIns="0" tIns="0" rIns="0" bIns="0" rtlCol="0" anchor="ctr">
            <a:normAutofit/>
          </a:bodyPr>
          <a:lstStyle>
            <a:lvl1pPr algn="l" defTabSz="914400" rtl="0" eaLnBrk="1" latinLnBrk="0" hangingPunct="1">
              <a:lnSpc>
                <a:spcPct val="90000"/>
              </a:lnSpc>
              <a:spcBef>
                <a:spcPct val="0"/>
              </a:spcBef>
              <a:buNone/>
              <a:defRPr sz="4200" kern="1200">
                <a:solidFill>
                  <a:schemeClr val="accent1"/>
                </a:solidFill>
                <a:latin typeface="+mj-lt"/>
                <a:ea typeface="+mj-ea"/>
                <a:cs typeface="+mj-cs"/>
              </a:defRPr>
            </a:lvl1pPr>
          </a:lstStyle>
          <a:p>
            <a:r>
              <a:rPr lang="en-US" sz="3600" dirty="0"/>
              <a:t>ANAB Feedback (Witness Audit) </a:t>
            </a:r>
          </a:p>
        </p:txBody>
      </p:sp>
      <p:sp>
        <p:nvSpPr>
          <p:cNvPr id="13" name="Content Placeholder 2">
            <a:extLst>
              <a:ext uri="{FF2B5EF4-FFF2-40B4-BE49-F238E27FC236}">
                <a16:creationId xmlns:a16="http://schemas.microsoft.com/office/drawing/2014/main" id="{665F1514-F131-4C9F-B361-557FECD90E82}"/>
              </a:ext>
            </a:extLst>
          </p:cNvPr>
          <p:cNvSpPr txBox="1">
            <a:spLocks/>
          </p:cNvSpPr>
          <p:nvPr/>
        </p:nvSpPr>
        <p:spPr>
          <a:xfrm>
            <a:off x="364671" y="1715843"/>
            <a:ext cx="10772504" cy="4478997"/>
          </a:xfrm>
          <a:prstGeom prst="rect">
            <a:avLst/>
          </a:prstGeom>
        </p:spPr>
        <p:txBody>
          <a:bodyPr vert="horz" lIns="0" tIns="0" rIns="0" bIns="0" rtlCol="0">
            <a:normAutofit/>
          </a:bodyPr>
          <a:lstStyle>
            <a:lvl1pPr marL="228600" indent="-228600" algn="l" defTabSz="914400" rtl="0" eaLnBrk="1" latinLnBrk="0" hangingPunct="1">
              <a:lnSpc>
                <a:spcPct val="100000"/>
              </a:lnSpc>
              <a:spcBef>
                <a:spcPts val="1000"/>
              </a:spcBef>
              <a:buFont typeface="Arial" panose="020B0604020202020204" pitchFamily="34" charset="0"/>
              <a:buChar char="•"/>
              <a:defRPr sz="2000" kern="1200">
                <a:solidFill>
                  <a:schemeClr val="tx2"/>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000" kern="1200">
                <a:solidFill>
                  <a:schemeClr val="tx2"/>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Clr>
                <a:schemeClr val="tx1"/>
              </a:buClr>
              <a:buNone/>
            </a:pPr>
            <a:r>
              <a:rPr lang="en-US" b="1" i="1" dirty="0">
                <a:solidFill>
                  <a:srgbClr val="000000"/>
                </a:solidFill>
                <a:effectLst/>
              </a:rPr>
              <a:t>SQA-WA-2020-0768</a:t>
            </a:r>
            <a:r>
              <a:rPr lang="en-US" b="1" i="1" dirty="0"/>
              <a:t>, </a:t>
            </a:r>
            <a:r>
              <a:rPr lang="pt-BR" b="1" i="1" dirty="0"/>
              <a:t>NCR # 01 - AS Minor – 4.2.2 </a:t>
            </a:r>
          </a:p>
          <a:p>
            <a:pPr marL="0" indent="0">
              <a:buClr>
                <a:schemeClr val="tx1"/>
              </a:buClr>
              <a:buNone/>
            </a:pPr>
            <a:r>
              <a:rPr lang="en-US" b="0" i="0" dirty="0">
                <a:solidFill>
                  <a:srgbClr val="000000"/>
                </a:solidFill>
                <a:effectLst/>
              </a:rPr>
              <a:t>During the audit the auditor evaluated the external providers but did not evaluate the method or qualification process for a supplier of a special process. Example qualification of BOWDIL Heat Treat was not qualified (some others were Nadcap).</a:t>
            </a:r>
            <a:br>
              <a:rPr lang="en-US" dirty="0"/>
            </a:br>
            <a:endParaRPr lang="en-US" dirty="0"/>
          </a:p>
          <a:p>
            <a:pPr marL="0" indent="0">
              <a:buClr>
                <a:schemeClr val="tx1"/>
              </a:buClr>
              <a:buNone/>
            </a:pPr>
            <a:r>
              <a:rPr lang="en-US" b="1" i="1" dirty="0"/>
              <a:t>BOTTOM LINE:</a:t>
            </a:r>
          </a:p>
          <a:p>
            <a:pPr marL="0" indent="0">
              <a:buClr>
                <a:schemeClr val="tx1"/>
              </a:buClr>
              <a:buNone/>
            </a:pPr>
            <a:r>
              <a:rPr lang="en-US" b="1" i="1" dirty="0"/>
              <a:t>Pay careful attention with external providers (i.e. suppliers) with special process requirements and ensure when they are being sampled that the organization demonstrates some review of their special process requirements being achieved.</a:t>
            </a:r>
          </a:p>
          <a:p>
            <a:pPr marL="0" indent="0">
              <a:buClr>
                <a:schemeClr val="tx1"/>
              </a:buClr>
              <a:buNone/>
            </a:pPr>
            <a:endParaRPr lang="en-US" sz="1500" b="1" i="1" dirty="0"/>
          </a:p>
          <a:p>
            <a:pPr marL="0" indent="0">
              <a:buClr>
                <a:schemeClr val="tx1"/>
              </a:buClr>
              <a:buNone/>
            </a:pPr>
            <a:endParaRPr lang="en-US" sz="1500" b="1" i="1" dirty="0">
              <a:cs typeface="Arial" pitchFamily="34" charset="0"/>
            </a:endParaRPr>
          </a:p>
        </p:txBody>
      </p:sp>
      <p:grpSp>
        <p:nvGrpSpPr>
          <p:cNvPr id="9" name="Group 8">
            <a:extLst>
              <a:ext uri="{FF2B5EF4-FFF2-40B4-BE49-F238E27FC236}">
                <a16:creationId xmlns:a16="http://schemas.microsoft.com/office/drawing/2014/main" id="{3068BDD3-69B9-45C3-8B64-3CD1E87F0258}"/>
              </a:ext>
            </a:extLst>
          </p:cNvPr>
          <p:cNvGrpSpPr/>
          <p:nvPr/>
        </p:nvGrpSpPr>
        <p:grpSpPr>
          <a:xfrm>
            <a:off x="7924800" y="64043"/>
            <a:ext cx="2027274" cy="1727667"/>
            <a:chOff x="7924800" y="186194"/>
            <a:chExt cx="2027274" cy="1727667"/>
          </a:xfrm>
        </p:grpSpPr>
        <p:sp>
          <p:nvSpPr>
            <p:cNvPr id="4" name="Explosion: 14 Points 3">
              <a:extLst>
                <a:ext uri="{FF2B5EF4-FFF2-40B4-BE49-F238E27FC236}">
                  <a16:creationId xmlns:a16="http://schemas.microsoft.com/office/drawing/2014/main" id="{4DD4A2EC-4E36-45FD-82A1-823E4A11B9BB}"/>
                </a:ext>
              </a:extLst>
            </p:cNvPr>
            <p:cNvSpPr/>
            <p:nvPr/>
          </p:nvSpPr>
          <p:spPr>
            <a:xfrm>
              <a:off x="7924800" y="186194"/>
              <a:ext cx="2027274" cy="1727667"/>
            </a:xfrm>
            <a:prstGeom prst="irregularSeal2">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59527D86-2739-4042-B607-B50D168CB7BE}"/>
                </a:ext>
              </a:extLst>
            </p:cNvPr>
            <p:cNvSpPr txBox="1"/>
            <p:nvPr/>
          </p:nvSpPr>
          <p:spPr>
            <a:xfrm>
              <a:off x="8165571" y="773960"/>
              <a:ext cx="1531088" cy="615553"/>
            </a:xfrm>
            <a:prstGeom prst="rect">
              <a:avLst/>
            </a:prstGeom>
            <a:noFill/>
          </p:spPr>
          <p:txBody>
            <a:bodyPr wrap="square" rtlCol="0">
              <a:spAutoFit/>
            </a:bodyPr>
            <a:lstStyle/>
            <a:p>
              <a:r>
                <a:rPr lang="en-US" sz="1700" b="1" dirty="0"/>
                <a:t>ANAB WA – October 2020</a:t>
              </a:r>
            </a:p>
          </p:txBody>
        </p:sp>
      </p:grpSp>
    </p:spTree>
    <p:extLst>
      <p:ext uri="{BB962C8B-B14F-4D97-AF65-F5344CB8AC3E}">
        <p14:creationId xmlns:p14="http://schemas.microsoft.com/office/powerpoint/2010/main" val="14068855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6DAAA24-2836-BB4F-AD2A-10EC2ED18260}"/>
              </a:ext>
            </a:extLst>
          </p:cNvPr>
          <p:cNvSpPr>
            <a:spLocks noGrp="1"/>
          </p:cNvSpPr>
          <p:nvPr>
            <p:ph type="sldNum" sz="quarter" idx="10"/>
          </p:nvPr>
        </p:nvSpPr>
        <p:spPr/>
        <p:txBody>
          <a:bodyPr/>
          <a:lstStyle/>
          <a:p>
            <a:r>
              <a:rPr lang="en-US"/>
              <a:t>Page </a:t>
            </a:r>
            <a:fld id="{5CEB1954-798B-554E-B8B4-F1895C4D5BFC}" type="slidenum">
              <a:rPr lang="en-US" smtClean="0"/>
              <a:pPr/>
              <a:t>11</a:t>
            </a:fld>
            <a:r>
              <a:rPr lang="en-US"/>
              <a:t> | © Smithers, 2019</a:t>
            </a:r>
            <a:endParaRPr lang="en-US" dirty="0"/>
          </a:p>
        </p:txBody>
      </p:sp>
      <p:sp>
        <p:nvSpPr>
          <p:cNvPr id="6" name="Title 1">
            <a:extLst>
              <a:ext uri="{FF2B5EF4-FFF2-40B4-BE49-F238E27FC236}">
                <a16:creationId xmlns:a16="http://schemas.microsoft.com/office/drawing/2014/main" id="{714F0927-8938-4E36-BD60-65CD7D043BC4}"/>
              </a:ext>
            </a:extLst>
          </p:cNvPr>
          <p:cNvSpPr txBox="1">
            <a:spLocks/>
          </p:cNvSpPr>
          <p:nvPr/>
        </p:nvSpPr>
        <p:spPr>
          <a:xfrm>
            <a:off x="364672" y="663160"/>
            <a:ext cx="11668832" cy="1128550"/>
          </a:xfrm>
          <a:prstGeom prst="rect">
            <a:avLst/>
          </a:prstGeom>
        </p:spPr>
        <p:txBody>
          <a:bodyPr vert="horz" lIns="0" tIns="0" rIns="0" bIns="0" rtlCol="0" anchor="ctr">
            <a:normAutofit/>
          </a:bodyPr>
          <a:lstStyle>
            <a:lvl1pPr algn="l" defTabSz="914400" rtl="0" eaLnBrk="1" latinLnBrk="0" hangingPunct="1">
              <a:lnSpc>
                <a:spcPct val="90000"/>
              </a:lnSpc>
              <a:spcBef>
                <a:spcPct val="0"/>
              </a:spcBef>
              <a:buNone/>
              <a:defRPr sz="4200" kern="1200">
                <a:solidFill>
                  <a:schemeClr val="accent1"/>
                </a:solidFill>
                <a:latin typeface="+mj-lt"/>
                <a:ea typeface="+mj-ea"/>
                <a:cs typeface="+mj-cs"/>
              </a:defRPr>
            </a:lvl1pPr>
          </a:lstStyle>
          <a:p>
            <a:r>
              <a:rPr lang="en-US" sz="3600" dirty="0"/>
              <a:t>ANAB Feedback (Witness Audit) </a:t>
            </a:r>
          </a:p>
        </p:txBody>
      </p:sp>
      <p:sp>
        <p:nvSpPr>
          <p:cNvPr id="13" name="Content Placeholder 2">
            <a:extLst>
              <a:ext uri="{FF2B5EF4-FFF2-40B4-BE49-F238E27FC236}">
                <a16:creationId xmlns:a16="http://schemas.microsoft.com/office/drawing/2014/main" id="{665F1514-F131-4C9F-B361-557FECD90E82}"/>
              </a:ext>
            </a:extLst>
          </p:cNvPr>
          <p:cNvSpPr txBox="1">
            <a:spLocks/>
          </p:cNvSpPr>
          <p:nvPr/>
        </p:nvSpPr>
        <p:spPr>
          <a:xfrm>
            <a:off x="364671" y="1715843"/>
            <a:ext cx="10772504" cy="4478997"/>
          </a:xfrm>
          <a:prstGeom prst="rect">
            <a:avLst/>
          </a:prstGeom>
        </p:spPr>
        <p:txBody>
          <a:bodyPr vert="horz" lIns="0" tIns="0" rIns="0" bIns="0" rtlCol="0">
            <a:normAutofit/>
          </a:bodyPr>
          <a:lstStyle>
            <a:lvl1pPr marL="228600" indent="-228600" algn="l" defTabSz="914400" rtl="0" eaLnBrk="1" latinLnBrk="0" hangingPunct="1">
              <a:lnSpc>
                <a:spcPct val="100000"/>
              </a:lnSpc>
              <a:spcBef>
                <a:spcPts val="1000"/>
              </a:spcBef>
              <a:buFont typeface="Arial" panose="020B0604020202020204" pitchFamily="34" charset="0"/>
              <a:buChar char="•"/>
              <a:defRPr sz="2000" kern="1200">
                <a:solidFill>
                  <a:schemeClr val="tx2"/>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000" kern="1200">
                <a:solidFill>
                  <a:schemeClr val="tx2"/>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Clr>
                <a:schemeClr val="tx1"/>
              </a:buClr>
              <a:buNone/>
            </a:pPr>
            <a:r>
              <a:rPr lang="en-US" b="1" i="1" dirty="0">
                <a:solidFill>
                  <a:srgbClr val="000000"/>
                </a:solidFill>
                <a:effectLst/>
              </a:rPr>
              <a:t>SQA-WA-2020-0768</a:t>
            </a:r>
            <a:r>
              <a:rPr lang="en-US" b="1" i="1" dirty="0"/>
              <a:t>, </a:t>
            </a:r>
            <a:r>
              <a:rPr lang="pt-BR" b="1" i="1" dirty="0"/>
              <a:t>NCR # 02 - AS Minor – 9.4.4.1</a:t>
            </a:r>
          </a:p>
          <a:p>
            <a:pPr marL="0" indent="0" algn="l">
              <a:buNone/>
            </a:pPr>
            <a:r>
              <a:rPr lang="en-US" b="0" i="0" dirty="0">
                <a:solidFill>
                  <a:srgbClr val="000000"/>
                </a:solidFill>
                <a:effectLst/>
              </a:rPr>
              <a:t>During the audit the auditor did not obtain objective evidence relative to the qualification / competency of the person(s) performing internal audits also, configuration management was not covered and there was limited or no objective evidence of QP awareness of personnel.</a:t>
            </a:r>
          </a:p>
          <a:p>
            <a:pPr marL="0" indent="0">
              <a:buClr>
                <a:schemeClr val="tx1"/>
              </a:buClr>
              <a:buNone/>
            </a:pPr>
            <a:endParaRPr lang="en-US" dirty="0">
              <a:solidFill>
                <a:srgbClr val="000000"/>
              </a:solidFill>
            </a:endParaRPr>
          </a:p>
          <a:p>
            <a:pPr marL="0" indent="0">
              <a:buClr>
                <a:schemeClr val="tx1"/>
              </a:buClr>
              <a:buNone/>
            </a:pPr>
            <a:r>
              <a:rPr lang="en-US" b="1" i="1" dirty="0"/>
              <a:t>BOTTOM LINE:</a:t>
            </a:r>
          </a:p>
          <a:p>
            <a:pPr marL="0" indent="0">
              <a:buClr>
                <a:schemeClr val="tx1"/>
              </a:buClr>
              <a:buNone/>
            </a:pPr>
            <a:r>
              <a:rPr lang="en-US" b="1" i="1" dirty="0"/>
              <a:t>Make sure to appropriately follow through on audit trails and appropriate connections with Training/Competency, supporting Configuration Management requirements, etc.</a:t>
            </a:r>
          </a:p>
          <a:p>
            <a:pPr marL="0" indent="0">
              <a:buClr>
                <a:schemeClr val="tx1"/>
              </a:buClr>
              <a:buNone/>
            </a:pPr>
            <a:endParaRPr lang="en-US" sz="1500" b="1" i="1" dirty="0"/>
          </a:p>
          <a:p>
            <a:pPr marL="0" indent="0">
              <a:buClr>
                <a:schemeClr val="tx1"/>
              </a:buClr>
              <a:buNone/>
            </a:pPr>
            <a:endParaRPr lang="en-US" sz="1500" b="1" i="1" dirty="0">
              <a:cs typeface="Arial" pitchFamily="34" charset="0"/>
            </a:endParaRPr>
          </a:p>
        </p:txBody>
      </p:sp>
      <p:grpSp>
        <p:nvGrpSpPr>
          <p:cNvPr id="9" name="Group 8">
            <a:extLst>
              <a:ext uri="{FF2B5EF4-FFF2-40B4-BE49-F238E27FC236}">
                <a16:creationId xmlns:a16="http://schemas.microsoft.com/office/drawing/2014/main" id="{3068BDD3-69B9-45C3-8B64-3CD1E87F0258}"/>
              </a:ext>
            </a:extLst>
          </p:cNvPr>
          <p:cNvGrpSpPr/>
          <p:nvPr/>
        </p:nvGrpSpPr>
        <p:grpSpPr>
          <a:xfrm>
            <a:off x="7924800" y="64043"/>
            <a:ext cx="2027274" cy="1727667"/>
            <a:chOff x="7924800" y="186194"/>
            <a:chExt cx="2027274" cy="1727667"/>
          </a:xfrm>
        </p:grpSpPr>
        <p:sp>
          <p:nvSpPr>
            <p:cNvPr id="4" name="Explosion: 14 Points 3">
              <a:extLst>
                <a:ext uri="{FF2B5EF4-FFF2-40B4-BE49-F238E27FC236}">
                  <a16:creationId xmlns:a16="http://schemas.microsoft.com/office/drawing/2014/main" id="{4DD4A2EC-4E36-45FD-82A1-823E4A11B9BB}"/>
                </a:ext>
              </a:extLst>
            </p:cNvPr>
            <p:cNvSpPr/>
            <p:nvPr/>
          </p:nvSpPr>
          <p:spPr>
            <a:xfrm>
              <a:off x="7924800" y="186194"/>
              <a:ext cx="2027274" cy="1727667"/>
            </a:xfrm>
            <a:prstGeom prst="irregularSeal2">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59527D86-2739-4042-B607-B50D168CB7BE}"/>
                </a:ext>
              </a:extLst>
            </p:cNvPr>
            <p:cNvSpPr txBox="1"/>
            <p:nvPr/>
          </p:nvSpPr>
          <p:spPr>
            <a:xfrm>
              <a:off x="8165571" y="773960"/>
              <a:ext cx="1531088" cy="615553"/>
            </a:xfrm>
            <a:prstGeom prst="rect">
              <a:avLst/>
            </a:prstGeom>
            <a:noFill/>
          </p:spPr>
          <p:txBody>
            <a:bodyPr wrap="square" rtlCol="0">
              <a:spAutoFit/>
            </a:bodyPr>
            <a:lstStyle/>
            <a:p>
              <a:r>
                <a:rPr lang="en-US" sz="1700" b="1" dirty="0"/>
                <a:t>ANAB WA – October 2020</a:t>
              </a:r>
            </a:p>
          </p:txBody>
        </p:sp>
      </p:grpSp>
    </p:spTree>
    <p:extLst>
      <p:ext uri="{BB962C8B-B14F-4D97-AF65-F5344CB8AC3E}">
        <p14:creationId xmlns:p14="http://schemas.microsoft.com/office/powerpoint/2010/main" val="20246310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6DAAA24-2836-BB4F-AD2A-10EC2ED18260}"/>
              </a:ext>
            </a:extLst>
          </p:cNvPr>
          <p:cNvSpPr>
            <a:spLocks noGrp="1"/>
          </p:cNvSpPr>
          <p:nvPr>
            <p:ph type="sldNum" sz="quarter" idx="10"/>
          </p:nvPr>
        </p:nvSpPr>
        <p:spPr/>
        <p:txBody>
          <a:bodyPr/>
          <a:lstStyle/>
          <a:p>
            <a:r>
              <a:rPr lang="en-US"/>
              <a:t>Page </a:t>
            </a:r>
            <a:fld id="{5CEB1954-798B-554E-B8B4-F1895C4D5BFC}" type="slidenum">
              <a:rPr lang="en-US" smtClean="0"/>
              <a:pPr/>
              <a:t>12</a:t>
            </a:fld>
            <a:r>
              <a:rPr lang="en-US"/>
              <a:t> | © Smithers, 2019</a:t>
            </a:r>
            <a:endParaRPr lang="en-US" dirty="0"/>
          </a:p>
        </p:txBody>
      </p:sp>
      <p:sp>
        <p:nvSpPr>
          <p:cNvPr id="6" name="Title 1">
            <a:extLst>
              <a:ext uri="{FF2B5EF4-FFF2-40B4-BE49-F238E27FC236}">
                <a16:creationId xmlns:a16="http://schemas.microsoft.com/office/drawing/2014/main" id="{714F0927-8938-4E36-BD60-65CD7D043BC4}"/>
              </a:ext>
            </a:extLst>
          </p:cNvPr>
          <p:cNvSpPr txBox="1">
            <a:spLocks/>
          </p:cNvSpPr>
          <p:nvPr/>
        </p:nvSpPr>
        <p:spPr>
          <a:xfrm>
            <a:off x="364672" y="663160"/>
            <a:ext cx="11668832" cy="1128550"/>
          </a:xfrm>
          <a:prstGeom prst="rect">
            <a:avLst/>
          </a:prstGeom>
        </p:spPr>
        <p:txBody>
          <a:bodyPr vert="horz" lIns="0" tIns="0" rIns="0" bIns="0" rtlCol="0" anchor="ctr">
            <a:normAutofit/>
          </a:bodyPr>
          <a:lstStyle>
            <a:lvl1pPr algn="l" defTabSz="914400" rtl="0" eaLnBrk="1" latinLnBrk="0" hangingPunct="1">
              <a:lnSpc>
                <a:spcPct val="90000"/>
              </a:lnSpc>
              <a:spcBef>
                <a:spcPct val="0"/>
              </a:spcBef>
              <a:buNone/>
              <a:defRPr sz="4200" kern="1200">
                <a:solidFill>
                  <a:schemeClr val="accent1"/>
                </a:solidFill>
                <a:latin typeface="+mj-lt"/>
                <a:ea typeface="+mj-ea"/>
                <a:cs typeface="+mj-cs"/>
              </a:defRPr>
            </a:lvl1pPr>
          </a:lstStyle>
          <a:p>
            <a:r>
              <a:rPr lang="en-US" sz="3600" dirty="0"/>
              <a:t>ANAB Feedback (Office Audit) </a:t>
            </a:r>
          </a:p>
        </p:txBody>
      </p:sp>
      <p:sp>
        <p:nvSpPr>
          <p:cNvPr id="13" name="Content Placeholder 2">
            <a:extLst>
              <a:ext uri="{FF2B5EF4-FFF2-40B4-BE49-F238E27FC236}">
                <a16:creationId xmlns:a16="http://schemas.microsoft.com/office/drawing/2014/main" id="{665F1514-F131-4C9F-B361-557FECD90E82}"/>
              </a:ext>
            </a:extLst>
          </p:cNvPr>
          <p:cNvSpPr txBox="1">
            <a:spLocks/>
          </p:cNvSpPr>
          <p:nvPr/>
        </p:nvSpPr>
        <p:spPr>
          <a:xfrm>
            <a:off x="364671" y="1715843"/>
            <a:ext cx="10772504" cy="4478997"/>
          </a:xfrm>
          <a:prstGeom prst="rect">
            <a:avLst/>
          </a:prstGeom>
        </p:spPr>
        <p:txBody>
          <a:bodyPr vert="horz" lIns="0" tIns="0" rIns="0" bIns="0" rtlCol="0">
            <a:normAutofit/>
          </a:bodyPr>
          <a:lstStyle>
            <a:lvl1pPr marL="228600" indent="-228600" algn="l" defTabSz="914400" rtl="0" eaLnBrk="1" latinLnBrk="0" hangingPunct="1">
              <a:lnSpc>
                <a:spcPct val="100000"/>
              </a:lnSpc>
              <a:spcBef>
                <a:spcPts val="1000"/>
              </a:spcBef>
              <a:buFont typeface="Arial" panose="020B0604020202020204" pitchFamily="34" charset="0"/>
              <a:buChar char="•"/>
              <a:defRPr sz="2000" kern="1200">
                <a:solidFill>
                  <a:schemeClr val="tx2"/>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000" kern="1200">
                <a:solidFill>
                  <a:schemeClr val="tx2"/>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Clr>
                <a:schemeClr val="tx1"/>
              </a:buClr>
              <a:buNone/>
            </a:pPr>
            <a:r>
              <a:rPr lang="en-US" b="1" i="1" dirty="0">
                <a:solidFill>
                  <a:srgbClr val="000000"/>
                </a:solidFill>
                <a:effectLst/>
              </a:rPr>
              <a:t>SQA-OA-2021-0022</a:t>
            </a:r>
            <a:r>
              <a:rPr lang="en-US" b="1" i="1" dirty="0"/>
              <a:t>, </a:t>
            </a:r>
            <a:r>
              <a:rPr lang="pt-BR" b="1" i="1" dirty="0"/>
              <a:t>NCR # 01 - AS Minor – 9.2.3.2.d</a:t>
            </a:r>
          </a:p>
          <a:p>
            <a:pPr marL="0" indent="0" algn="l">
              <a:buNone/>
            </a:pPr>
            <a:r>
              <a:rPr lang="en-US" b="0" i="0" dirty="0">
                <a:solidFill>
                  <a:srgbClr val="000000"/>
                </a:solidFill>
                <a:effectLst/>
              </a:rPr>
              <a:t>In the surveillance audit of Amphenol Canada (4035-Q-2885), which consists of three locations, sites are not listed in the audit plan. In fact two of the three were audited. In the surveillance audit of Universal Machining Industries, Inc. (4035-Q-2896), which consists of two locations, only one location was indicated on the audit plan. The Audit Program required both locations to be audited.. In fact both were, according to the auditor, but this was not documented on either the plan or report.</a:t>
            </a:r>
            <a:endParaRPr lang="en-US" dirty="0">
              <a:solidFill>
                <a:srgbClr val="000000"/>
              </a:solidFill>
            </a:endParaRPr>
          </a:p>
          <a:p>
            <a:pPr marL="0" indent="0">
              <a:buClr>
                <a:schemeClr val="tx1"/>
              </a:buClr>
              <a:buNone/>
            </a:pPr>
            <a:endParaRPr lang="en-US" b="1" i="1" dirty="0"/>
          </a:p>
          <a:p>
            <a:pPr marL="0" indent="0">
              <a:buClr>
                <a:schemeClr val="tx1"/>
              </a:buClr>
              <a:buNone/>
            </a:pPr>
            <a:r>
              <a:rPr lang="en-US" b="1" i="1" dirty="0"/>
              <a:t>BOTTOM LINE:</a:t>
            </a:r>
          </a:p>
          <a:p>
            <a:pPr marL="0" indent="0">
              <a:buClr>
                <a:schemeClr val="tx1"/>
              </a:buClr>
              <a:buNone/>
            </a:pPr>
            <a:r>
              <a:rPr lang="en-US" b="1" i="1" dirty="0"/>
              <a:t>Very isolated situation with a Multi-Site certification structure but Audit Plan needs to support where each location is being appropriately audited.</a:t>
            </a:r>
          </a:p>
          <a:p>
            <a:pPr marL="0" indent="0">
              <a:buClr>
                <a:schemeClr val="tx1"/>
              </a:buClr>
              <a:buNone/>
            </a:pPr>
            <a:endParaRPr lang="en-US" sz="1500" b="1" i="1" dirty="0"/>
          </a:p>
          <a:p>
            <a:pPr marL="0" indent="0">
              <a:buClr>
                <a:schemeClr val="tx1"/>
              </a:buClr>
              <a:buNone/>
            </a:pPr>
            <a:endParaRPr lang="en-US" sz="1500" b="1" i="1" dirty="0">
              <a:cs typeface="Arial" pitchFamily="34" charset="0"/>
            </a:endParaRPr>
          </a:p>
        </p:txBody>
      </p:sp>
      <p:grpSp>
        <p:nvGrpSpPr>
          <p:cNvPr id="9" name="Group 8">
            <a:extLst>
              <a:ext uri="{FF2B5EF4-FFF2-40B4-BE49-F238E27FC236}">
                <a16:creationId xmlns:a16="http://schemas.microsoft.com/office/drawing/2014/main" id="{3068BDD3-69B9-45C3-8B64-3CD1E87F0258}"/>
              </a:ext>
            </a:extLst>
          </p:cNvPr>
          <p:cNvGrpSpPr/>
          <p:nvPr/>
        </p:nvGrpSpPr>
        <p:grpSpPr>
          <a:xfrm>
            <a:off x="7924800" y="64043"/>
            <a:ext cx="2027274" cy="1727667"/>
            <a:chOff x="7924800" y="186194"/>
            <a:chExt cx="2027274" cy="1727667"/>
          </a:xfrm>
        </p:grpSpPr>
        <p:sp>
          <p:nvSpPr>
            <p:cNvPr id="4" name="Explosion: 14 Points 3">
              <a:extLst>
                <a:ext uri="{FF2B5EF4-FFF2-40B4-BE49-F238E27FC236}">
                  <a16:creationId xmlns:a16="http://schemas.microsoft.com/office/drawing/2014/main" id="{4DD4A2EC-4E36-45FD-82A1-823E4A11B9BB}"/>
                </a:ext>
              </a:extLst>
            </p:cNvPr>
            <p:cNvSpPr/>
            <p:nvPr/>
          </p:nvSpPr>
          <p:spPr>
            <a:xfrm>
              <a:off x="7924800" y="186194"/>
              <a:ext cx="2027274" cy="1727667"/>
            </a:xfrm>
            <a:prstGeom prst="irregularSeal2">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59527D86-2739-4042-B607-B50D168CB7BE}"/>
                </a:ext>
              </a:extLst>
            </p:cNvPr>
            <p:cNvSpPr txBox="1"/>
            <p:nvPr/>
          </p:nvSpPr>
          <p:spPr>
            <a:xfrm>
              <a:off x="8165571" y="773960"/>
              <a:ext cx="1531088" cy="615553"/>
            </a:xfrm>
            <a:prstGeom prst="rect">
              <a:avLst/>
            </a:prstGeom>
            <a:noFill/>
          </p:spPr>
          <p:txBody>
            <a:bodyPr wrap="square" rtlCol="0">
              <a:spAutoFit/>
            </a:bodyPr>
            <a:lstStyle/>
            <a:p>
              <a:r>
                <a:rPr lang="en-US" sz="1700" b="1" dirty="0"/>
                <a:t>ANAB OA – January 2021</a:t>
              </a:r>
            </a:p>
          </p:txBody>
        </p:sp>
      </p:grpSp>
    </p:spTree>
    <p:extLst>
      <p:ext uri="{BB962C8B-B14F-4D97-AF65-F5344CB8AC3E}">
        <p14:creationId xmlns:p14="http://schemas.microsoft.com/office/powerpoint/2010/main" val="19175240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6DAAA24-2836-BB4F-AD2A-10EC2ED18260}"/>
              </a:ext>
            </a:extLst>
          </p:cNvPr>
          <p:cNvSpPr>
            <a:spLocks noGrp="1"/>
          </p:cNvSpPr>
          <p:nvPr>
            <p:ph type="sldNum" sz="quarter" idx="10"/>
          </p:nvPr>
        </p:nvSpPr>
        <p:spPr/>
        <p:txBody>
          <a:bodyPr/>
          <a:lstStyle/>
          <a:p>
            <a:r>
              <a:rPr lang="en-US"/>
              <a:t>Page </a:t>
            </a:r>
            <a:fld id="{5CEB1954-798B-554E-B8B4-F1895C4D5BFC}" type="slidenum">
              <a:rPr lang="en-US" smtClean="0"/>
              <a:pPr/>
              <a:t>13</a:t>
            </a:fld>
            <a:r>
              <a:rPr lang="en-US"/>
              <a:t> | © Smithers, 2019</a:t>
            </a:r>
            <a:endParaRPr lang="en-US" dirty="0"/>
          </a:p>
        </p:txBody>
      </p:sp>
      <p:sp>
        <p:nvSpPr>
          <p:cNvPr id="6" name="Title 1">
            <a:extLst>
              <a:ext uri="{FF2B5EF4-FFF2-40B4-BE49-F238E27FC236}">
                <a16:creationId xmlns:a16="http://schemas.microsoft.com/office/drawing/2014/main" id="{714F0927-8938-4E36-BD60-65CD7D043BC4}"/>
              </a:ext>
            </a:extLst>
          </p:cNvPr>
          <p:cNvSpPr txBox="1">
            <a:spLocks/>
          </p:cNvSpPr>
          <p:nvPr/>
        </p:nvSpPr>
        <p:spPr>
          <a:xfrm>
            <a:off x="364672" y="663160"/>
            <a:ext cx="11668832" cy="1128550"/>
          </a:xfrm>
          <a:prstGeom prst="rect">
            <a:avLst/>
          </a:prstGeom>
        </p:spPr>
        <p:txBody>
          <a:bodyPr vert="horz" lIns="0" tIns="0" rIns="0" bIns="0" rtlCol="0" anchor="ctr">
            <a:normAutofit/>
          </a:bodyPr>
          <a:lstStyle>
            <a:lvl1pPr algn="l" defTabSz="914400" rtl="0" eaLnBrk="1" latinLnBrk="0" hangingPunct="1">
              <a:lnSpc>
                <a:spcPct val="90000"/>
              </a:lnSpc>
              <a:spcBef>
                <a:spcPct val="0"/>
              </a:spcBef>
              <a:buNone/>
              <a:defRPr sz="4200" kern="1200">
                <a:solidFill>
                  <a:schemeClr val="accent1"/>
                </a:solidFill>
                <a:latin typeface="+mj-lt"/>
                <a:ea typeface="+mj-ea"/>
                <a:cs typeface="+mj-cs"/>
              </a:defRPr>
            </a:lvl1pPr>
          </a:lstStyle>
          <a:p>
            <a:r>
              <a:rPr lang="en-US" sz="3600" dirty="0"/>
              <a:t>ANAB Feedback (Witness Audit) </a:t>
            </a:r>
          </a:p>
        </p:txBody>
      </p:sp>
      <p:sp>
        <p:nvSpPr>
          <p:cNvPr id="13" name="Content Placeholder 2">
            <a:extLst>
              <a:ext uri="{FF2B5EF4-FFF2-40B4-BE49-F238E27FC236}">
                <a16:creationId xmlns:a16="http://schemas.microsoft.com/office/drawing/2014/main" id="{665F1514-F131-4C9F-B361-557FECD90E82}"/>
              </a:ext>
            </a:extLst>
          </p:cNvPr>
          <p:cNvSpPr txBox="1">
            <a:spLocks/>
          </p:cNvSpPr>
          <p:nvPr/>
        </p:nvSpPr>
        <p:spPr>
          <a:xfrm>
            <a:off x="377371" y="1715843"/>
            <a:ext cx="10772504" cy="4478997"/>
          </a:xfrm>
          <a:prstGeom prst="rect">
            <a:avLst/>
          </a:prstGeom>
        </p:spPr>
        <p:txBody>
          <a:bodyPr vert="horz" lIns="0" tIns="0" rIns="0" bIns="0" rtlCol="0">
            <a:noAutofit/>
          </a:bodyPr>
          <a:lstStyle>
            <a:lvl1pPr marL="228600" indent="-228600" algn="l" defTabSz="914400" rtl="0" eaLnBrk="1" latinLnBrk="0" hangingPunct="1">
              <a:lnSpc>
                <a:spcPct val="100000"/>
              </a:lnSpc>
              <a:spcBef>
                <a:spcPts val="1000"/>
              </a:spcBef>
              <a:buFont typeface="Arial" panose="020B0604020202020204" pitchFamily="34" charset="0"/>
              <a:buChar char="•"/>
              <a:defRPr sz="2000" kern="1200">
                <a:solidFill>
                  <a:schemeClr val="tx2"/>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000" kern="1200">
                <a:solidFill>
                  <a:schemeClr val="tx2"/>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Clr>
                <a:schemeClr val="tx1"/>
              </a:buClr>
              <a:buNone/>
            </a:pPr>
            <a:r>
              <a:rPr lang="en-US" b="1" i="1" dirty="0">
                <a:solidFill>
                  <a:srgbClr val="000000"/>
                </a:solidFill>
                <a:effectLst/>
              </a:rPr>
              <a:t>SQA-WA-2021-0159</a:t>
            </a:r>
            <a:r>
              <a:rPr lang="en-US" b="1" i="1" dirty="0"/>
              <a:t>, </a:t>
            </a:r>
            <a:r>
              <a:rPr lang="pt-BR" b="1" i="1" dirty="0"/>
              <a:t>NCR # 01 - AS Minor – 4.3.2</a:t>
            </a:r>
          </a:p>
          <a:p>
            <a:pPr marL="0" indent="0" algn="l">
              <a:buNone/>
            </a:pPr>
            <a:r>
              <a:rPr lang="en-US" sz="1900" b="0" i="0" dirty="0">
                <a:solidFill>
                  <a:srgbClr val="000000"/>
                </a:solidFill>
                <a:effectLst/>
              </a:rPr>
              <a:t>The SQA Lead Auditor conducted a Site Tour of the 1917 East Saint Andrew Place, Santa Ana, CA 92705, United States address during the remote AS9100D Stage 1 Audit of Symbolic Displays, Inc. conducted March 5, 2021; however, the organization’s video connection did not work when he attempted to conduct a Site Tour of the 1924 East Glenwood Place, Santa Ana, CA 92705, United States. The SQA Lead Auditor stated he would have the organization try a different device to conduct the Site Tour later during the audit; however, the Site Tour of this location was not conducted, as required by AS9101F, 4.3.2.1. The Plant Tour was conducted at the Central Function located at 1917 East Saint Andrew Place; however a relevant number of representative sites was not included and the 1924 East Glenwood Place has processes and activities not conducted at the Central Function.</a:t>
            </a:r>
            <a:br>
              <a:rPr lang="en-US" sz="1900" dirty="0"/>
            </a:br>
            <a:br>
              <a:rPr lang="en-US" sz="1900" dirty="0"/>
            </a:br>
            <a:r>
              <a:rPr lang="en-US" sz="1900" b="1" i="1" dirty="0"/>
              <a:t>BOTTOM LINE:</a:t>
            </a:r>
          </a:p>
          <a:p>
            <a:pPr marL="0" indent="0">
              <a:buClr>
                <a:schemeClr val="tx1"/>
              </a:buClr>
              <a:buNone/>
            </a:pPr>
            <a:r>
              <a:rPr lang="en-US" sz="1900" b="1" i="1" dirty="0">
                <a:cs typeface="Arial" pitchFamily="34" charset="0"/>
              </a:rPr>
              <a:t>Appealed and lost as standard does not support a specific requirement rather only ‘consideration’; however, need to ensure site tours of all appropriate locations (where appropriate). Also need to ensure not to leave ‘open loops’ with Audit Plan.</a:t>
            </a:r>
          </a:p>
        </p:txBody>
      </p:sp>
      <p:grpSp>
        <p:nvGrpSpPr>
          <p:cNvPr id="9" name="Group 8">
            <a:extLst>
              <a:ext uri="{FF2B5EF4-FFF2-40B4-BE49-F238E27FC236}">
                <a16:creationId xmlns:a16="http://schemas.microsoft.com/office/drawing/2014/main" id="{3068BDD3-69B9-45C3-8B64-3CD1E87F0258}"/>
              </a:ext>
            </a:extLst>
          </p:cNvPr>
          <p:cNvGrpSpPr/>
          <p:nvPr/>
        </p:nvGrpSpPr>
        <p:grpSpPr>
          <a:xfrm>
            <a:off x="7924800" y="64043"/>
            <a:ext cx="2027274" cy="1727667"/>
            <a:chOff x="7924800" y="186194"/>
            <a:chExt cx="2027274" cy="1727667"/>
          </a:xfrm>
        </p:grpSpPr>
        <p:sp>
          <p:nvSpPr>
            <p:cNvPr id="4" name="Explosion: 14 Points 3">
              <a:extLst>
                <a:ext uri="{FF2B5EF4-FFF2-40B4-BE49-F238E27FC236}">
                  <a16:creationId xmlns:a16="http://schemas.microsoft.com/office/drawing/2014/main" id="{4DD4A2EC-4E36-45FD-82A1-823E4A11B9BB}"/>
                </a:ext>
              </a:extLst>
            </p:cNvPr>
            <p:cNvSpPr/>
            <p:nvPr/>
          </p:nvSpPr>
          <p:spPr>
            <a:xfrm>
              <a:off x="7924800" y="186194"/>
              <a:ext cx="2027274" cy="1727667"/>
            </a:xfrm>
            <a:prstGeom prst="irregularSeal2">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59527D86-2739-4042-B607-B50D168CB7BE}"/>
                </a:ext>
              </a:extLst>
            </p:cNvPr>
            <p:cNvSpPr txBox="1"/>
            <p:nvPr/>
          </p:nvSpPr>
          <p:spPr>
            <a:xfrm>
              <a:off x="8165571" y="773960"/>
              <a:ext cx="1531088" cy="615553"/>
            </a:xfrm>
            <a:prstGeom prst="rect">
              <a:avLst/>
            </a:prstGeom>
            <a:noFill/>
          </p:spPr>
          <p:txBody>
            <a:bodyPr wrap="square" rtlCol="0">
              <a:spAutoFit/>
            </a:bodyPr>
            <a:lstStyle/>
            <a:p>
              <a:r>
                <a:rPr lang="en-US" sz="1700" b="1" dirty="0"/>
                <a:t>ANAB WA – March 2021</a:t>
              </a:r>
            </a:p>
          </p:txBody>
        </p:sp>
      </p:grpSp>
    </p:spTree>
    <p:extLst>
      <p:ext uri="{BB962C8B-B14F-4D97-AF65-F5344CB8AC3E}">
        <p14:creationId xmlns:p14="http://schemas.microsoft.com/office/powerpoint/2010/main" val="12920800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6DAAA24-2836-BB4F-AD2A-10EC2ED18260}"/>
              </a:ext>
            </a:extLst>
          </p:cNvPr>
          <p:cNvSpPr>
            <a:spLocks noGrp="1"/>
          </p:cNvSpPr>
          <p:nvPr>
            <p:ph type="sldNum" sz="quarter" idx="10"/>
          </p:nvPr>
        </p:nvSpPr>
        <p:spPr/>
        <p:txBody>
          <a:bodyPr/>
          <a:lstStyle/>
          <a:p>
            <a:r>
              <a:rPr lang="en-US"/>
              <a:t>Page </a:t>
            </a:r>
            <a:fld id="{5CEB1954-798B-554E-B8B4-F1895C4D5BFC}" type="slidenum">
              <a:rPr lang="en-US" smtClean="0"/>
              <a:pPr/>
              <a:t>14</a:t>
            </a:fld>
            <a:r>
              <a:rPr lang="en-US"/>
              <a:t> | © Smithers, 2019</a:t>
            </a:r>
            <a:endParaRPr lang="en-US" dirty="0"/>
          </a:p>
        </p:txBody>
      </p:sp>
      <p:sp>
        <p:nvSpPr>
          <p:cNvPr id="6" name="Title 1">
            <a:extLst>
              <a:ext uri="{FF2B5EF4-FFF2-40B4-BE49-F238E27FC236}">
                <a16:creationId xmlns:a16="http://schemas.microsoft.com/office/drawing/2014/main" id="{714F0927-8938-4E36-BD60-65CD7D043BC4}"/>
              </a:ext>
            </a:extLst>
          </p:cNvPr>
          <p:cNvSpPr txBox="1">
            <a:spLocks/>
          </p:cNvSpPr>
          <p:nvPr/>
        </p:nvSpPr>
        <p:spPr>
          <a:xfrm>
            <a:off x="364672" y="663160"/>
            <a:ext cx="11668832" cy="1128550"/>
          </a:xfrm>
          <a:prstGeom prst="rect">
            <a:avLst/>
          </a:prstGeom>
        </p:spPr>
        <p:txBody>
          <a:bodyPr vert="horz" lIns="0" tIns="0" rIns="0" bIns="0" rtlCol="0" anchor="ctr">
            <a:normAutofit/>
          </a:bodyPr>
          <a:lstStyle>
            <a:lvl1pPr algn="l" defTabSz="914400" rtl="0" eaLnBrk="1" latinLnBrk="0" hangingPunct="1">
              <a:lnSpc>
                <a:spcPct val="90000"/>
              </a:lnSpc>
              <a:spcBef>
                <a:spcPct val="0"/>
              </a:spcBef>
              <a:buNone/>
              <a:defRPr sz="4200" kern="1200">
                <a:solidFill>
                  <a:schemeClr val="accent1"/>
                </a:solidFill>
                <a:latin typeface="+mj-lt"/>
                <a:ea typeface="+mj-ea"/>
                <a:cs typeface="+mj-cs"/>
              </a:defRPr>
            </a:lvl1pPr>
          </a:lstStyle>
          <a:p>
            <a:r>
              <a:rPr lang="en-US" sz="3600" dirty="0"/>
              <a:t>ANAB Feedback (Witness Audit) </a:t>
            </a:r>
          </a:p>
        </p:txBody>
      </p:sp>
      <p:sp>
        <p:nvSpPr>
          <p:cNvPr id="13" name="Content Placeholder 2">
            <a:extLst>
              <a:ext uri="{FF2B5EF4-FFF2-40B4-BE49-F238E27FC236}">
                <a16:creationId xmlns:a16="http://schemas.microsoft.com/office/drawing/2014/main" id="{665F1514-F131-4C9F-B361-557FECD90E82}"/>
              </a:ext>
            </a:extLst>
          </p:cNvPr>
          <p:cNvSpPr txBox="1">
            <a:spLocks/>
          </p:cNvSpPr>
          <p:nvPr/>
        </p:nvSpPr>
        <p:spPr>
          <a:xfrm>
            <a:off x="364671" y="1715843"/>
            <a:ext cx="10772504" cy="4478997"/>
          </a:xfrm>
          <a:prstGeom prst="rect">
            <a:avLst/>
          </a:prstGeom>
        </p:spPr>
        <p:txBody>
          <a:bodyPr vert="horz" lIns="0" tIns="0" rIns="0" bIns="0" rtlCol="0">
            <a:noAutofit/>
          </a:bodyPr>
          <a:lstStyle>
            <a:lvl1pPr marL="228600" indent="-228600" algn="l" defTabSz="914400" rtl="0" eaLnBrk="1" latinLnBrk="0" hangingPunct="1">
              <a:lnSpc>
                <a:spcPct val="100000"/>
              </a:lnSpc>
              <a:spcBef>
                <a:spcPts val="1000"/>
              </a:spcBef>
              <a:buFont typeface="Arial" panose="020B0604020202020204" pitchFamily="34" charset="0"/>
              <a:buChar char="•"/>
              <a:defRPr sz="2000" kern="1200">
                <a:solidFill>
                  <a:schemeClr val="tx2"/>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000" kern="1200">
                <a:solidFill>
                  <a:schemeClr val="tx2"/>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Clr>
                <a:schemeClr val="tx1"/>
              </a:buClr>
              <a:buNone/>
            </a:pPr>
            <a:r>
              <a:rPr lang="en-US" sz="1800" b="1" i="1" dirty="0">
                <a:solidFill>
                  <a:srgbClr val="000000"/>
                </a:solidFill>
                <a:effectLst/>
              </a:rPr>
              <a:t>SQA-WA-2021-0161</a:t>
            </a:r>
            <a:r>
              <a:rPr lang="en-US" sz="1800" b="1" i="1" dirty="0"/>
              <a:t>, </a:t>
            </a:r>
            <a:r>
              <a:rPr lang="pt-BR" sz="1800" b="1" i="1" dirty="0"/>
              <a:t>NCR # 01 - AS Minor – 4.2.4</a:t>
            </a:r>
          </a:p>
          <a:p>
            <a:pPr marL="0" indent="0" algn="l">
              <a:buNone/>
            </a:pPr>
            <a:r>
              <a:rPr lang="en-US" sz="1800" b="0" i="0" dirty="0">
                <a:solidFill>
                  <a:srgbClr val="000000"/>
                </a:solidFill>
                <a:effectLst/>
              </a:rPr>
              <a:t>The SQA Audit Team Member did not demonstrate the competency and ability to understand and utilize the information and communication technologies employed during the AS9100D Stage 2 Audit of Symbolic Displays, LLC conducted April 21 – 23, 2021. The SQA Audit Team Member had difficulty connecting to the ICT platform used during the audit and the SQA Lead Auditor instructed him to go to the SQA portal and create a Zoom meeting and the SQA Audit Team Member communicated that he did not know how to set up a Zoom meeting. The SQA Audit Team Member relied on the SQA Lead Auditor to set up the Zoom Meeting, after over an hour delay on the first day of the audit. The first day of the audit was extended to accommodate the delay. The SQA Lead Auditor set up a Microsoft Teams meeting for the SQA Audit Team Member on the second day of the audit and the SQA Team Member was unable to connect with the client for over an hour and a half. Symbolic Displays, LLC set up a Zoom call to enable the audit to continue; however, the SQA Audit Team Member did not add time to make up for the lost time on day 2 of the audit.</a:t>
            </a:r>
            <a:endParaRPr lang="en-US" sz="1800" b="1" i="1" dirty="0"/>
          </a:p>
          <a:p>
            <a:pPr marL="0" indent="0">
              <a:buClr>
                <a:schemeClr val="tx1"/>
              </a:buClr>
              <a:buNone/>
            </a:pPr>
            <a:r>
              <a:rPr lang="en-US" sz="1800" b="1" i="1" dirty="0"/>
              <a:t>BOTTOM LINE:</a:t>
            </a:r>
          </a:p>
          <a:p>
            <a:pPr marL="0" indent="0">
              <a:buClr>
                <a:schemeClr val="tx1"/>
              </a:buClr>
              <a:buNone/>
            </a:pPr>
            <a:r>
              <a:rPr lang="en-US" sz="1800" b="1" i="1" dirty="0"/>
              <a:t>Need to ensure verification of ICT in place in advance of audit. Also need to ensure when one Auditor on-site, one Audit remote that appropriate arrangements are in place.</a:t>
            </a:r>
          </a:p>
          <a:p>
            <a:pPr marL="0" indent="0">
              <a:buClr>
                <a:schemeClr val="tx1"/>
              </a:buClr>
              <a:buNone/>
            </a:pPr>
            <a:endParaRPr lang="en-US" sz="1800" b="1" i="1" dirty="0"/>
          </a:p>
          <a:p>
            <a:pPr marL="0" indent="0">
              <a:buClr>
                <a:schemeClr val="tx1"/>
              </a:buClr>
              <a:buNone/>
            </a:pPr>
            <a:endParaRPr lang="en-US" sz="1800" b="1" i="1" dirty="0">
              <a:cs typeface="Arial" pitchFamily="34" charset="0"/>
            </a:endParaRPr>
          </a:p>
        </p:txBody>
      </p:sp>
      <p:grpSp>
        <p:nvGrpSpPr>
          <p:cNvPr id="9" name="Group 8">
            <a:extLst>
              <a:ext uri="{FF2B5EF4-FFF2-40B4-BE49-F238E27FC236}">
                <a16:creationId xmlns:a16="http://schemas.microsoft.com/office/drawing/2014/main" id="{3068BDD3-69B9-45C3-8B64-3CD1E87F0258}"/>
              </a:ext>
            </a:extLst>
          </p:cNvPr>
          <p:cNvGrpSpPr/>
          <p:nvPr/>
        </p:nvGrpSpPr>
        <p:grpSpPr>
          <a:xfrm>
            <a:off x="7924800" y="64043"/>
            <a:ext cx="2027274" cy="1727667"/>
            <a:chOff x="7924800" y="186194"/>
            <a:chExt cx="2027274" cy="1727667"/>
          </a:xfrm>
        </p:grpSpPr>
        <p:sp>
          <p:nvSpPr>
            <p:cNvPr id="4" name="Explosion: 14 Points 3">
              <a:extLst>
                <a:ext uri="{FF2B5EF4-FFF2-40B4-BE49-F238E27FC236}">
                  <a16:creationId xmlns:a16="http://schemas.microsoft.com/office/drawing/2014/main" id="{4DD4A2EC-4E36-45FD-82A1-823E4A11B9BB}"/>
                </a:ext>
              </a:extLst>
            </p:cNvPr>
            <p:cNvSpPr/>
            <p:nvPr/>
          </p:nvSpPr>
          <p:spPr>
            <a:xfrm>
              <a:off x="7924800" y="186194"/>
              <a:ext cx="2027274" cy="1727667"/>
            </a:xfrm>
            <a:prstGeom prst="irregularSeal2">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59527D86-2739-4042-B607-B50D168CB7BE}"/>
                </a:ext>
              </a:extLst>
            </p:cNvPr>
            <p:cNvSpPr txBox="1"/>
            <p:nvPr/>
          </p:nvSpPr>
          <p:spPr>
            <a:xfrm>
              <a:off x="8165571" y="773960"/>
              <a:ext cx="1531088" cy="615553"/>
            </a:xfrm>
            <a:prstGeom prst="rect">
              <a:avLst/>
            </a:prstGeom>
            <a:noFill/>
          </p:spPr>
          <p:txBody>
            <a:bodyPr wrap="square" rtlCol="0">
              <a:spAutoFit/>
            </a:bodyPr>
            <a:lstStyle/>
            <a:p>
              <a:r>
                <a:rPr lang="en-US" sz="1700" b="1" dirty="0"/>
                <a:t>ANAB WA – April 2021</a:t>
              </a:r>
            </a:p>
          </p:txBody>
        </p:sp>
      </p:grpSp>
    </p:spTree>
    <p:extLst>
      <p:ext uri="{BB962C8B-B14F-4D97-AF65-F5344CB8AC3E}">
        <p14:creationId xmlns:p14="http://schemas.microsoft.com/office/powerpoint/2010/main" val="5103010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6DAAA24-2836-BB4F-AD2A-10EC2ED18260}"/>
              </a:ext>
            </a:extLst>
          </p:cNvPr>
          <p:cNvSpPr>
            <a:spLocks noGrp="1"/>
          </p:cNvSpPr>
          <p:nvPr>
            <p:ph type="sldNum" sz="quarter" idx="10"/>
          </p:nvPr>
        </p:nvSpPr>
        <p:spPr/>
        <p:txBody>
          <a:bodyPr/>
          <a:lstStyle/>
          <a:p>
            <a:r>
              <a:rPr lang="en-US"/>
              <a:t>Page </a:t>
            </a:r>
            <a:fld id="{5CEB1954-798B-554E-B8B4-F1895C4D5BFC}" type="slidenum">
              <a:rPr lang="en-US" smtClean="0"/>
              <a:pPr/>
              <a:t>15</a:t>
            </a:fld>
            <a:r>
              <a:rPr lang="en-US"/>
              <a:t> | © Smithers, 2019</a:t>
            </a:r>
            <a:endParaRPr lang="en-US" dirty="0"/>
          </a:p>
        </p:txBody>
      </p:sp>
      <p:sp>
        <p:nvSpPr>
          <p:cNvPr id="6" name="Title 1">
            <a:extLst>
              <a:ext uri="{FF2B5EF4-FFF2-40B4-BE49-F238E27FC236}">
                <a16:creationId xmlns:a16="http://schemas.microsoft.com/office/drawing/2014/main" id="{714F0927-8938-4E36-BD60-65CD7D043BC4}"/>
              </a:ext>
            </a:extLst>
          </p:cNvPr>
          <p:cNvSpPr txBox="1">
            <a:spLocks/>
          </p:cNvSpPr>
          <p:nvPr/>
        </p:nvSpPr>
        <p:spPr>
          <a:xfrm>
            <a:off x="364672" y="663160"/>
            <a:ext cx="11668832" cy="1128550"/>
          </a:xfrm>
          <a:prstGeom prst="rect">
            <a:avLst/>
          </a:prstGeom>
        </p:spPr>
        <p:txBody>
          <a:bodyPr vert="horz" lIns="0" tIns="0" rIns="0" bIns="0" rtlCol="0" anchor="ctr">
            <a:normAutofit/>
          </a:bodyPr>
          <a:lstStyle>
            <a:lvl1pPr algn="l" defTabSz="914400" rtl="0" eaLnBrk="1" latinLnBrk="0" hangingPunct="1">
              <a:lnSpc>
                <a:spcPct val="90000"/>
              </a:lnSpc>
              <a:spcBef>
                <a:spcPct val="0"/>
              </a:spcBef>
              <a:buNone/>
              <a:defRPr sz="4200" kern="1200">
                <a:solidFill>
                  <a:schemeClr val="accent1"/>
                </a:solidFill>
                <a:latin typeface="+mj-lt"/>
                <a:ea typeface="+mj-ea"/>
                <a:cs typeface="+mj-cs"/>
              </a:defRPr>
            </a:lvl1pPr>
          </a:lstStyle>
          <a:p>
            <a:r>
              <a:rPr lang="en-US" sz="3600" dirty="0"/>
              <a:t>ANAB Feedback (Witness Audit) </a:t>
            </a:r>
          </a:p>
        </p:txBody>
      </p:sp>
      <p:sp>
        <p:nvSpPr>
          <p:cNvPr id="13" name="Content Placeholder 2">
            <a:extLst>
              <a:ext uri="{FF2B5EF4-FFF2-40B4-BE49-F238E27FC236}">
                <a16:creationId xmlns:a16="http://schemas.microsoft.com/office/drawing/2014/main" id="{665F1514-F131-4C9F-B361-557FECD90E82}"/>
              </a:ext>
            </a:extLst>
          </p:cNvPr>
          <p:cNvSpPr txBox="1">
            <a:spLocks/>
          </p:cNvSpPr>
          <p:nvPr/>
        </p:nvSpPr>
        <p:spPr>
          <a:xfrm>
            <a:off x="364671" y="1715843"/>
            <a:ext cx="10772504" cy="4478997"/>
          </a:xfrm>
          <a:prstGeom prst="rect">
            <a:avLst/>
          </a:prstGeom>
        </p:spPr>
        <p:txBody>
          <a:bodyPr vert="horz" lIns="0" tIns="0" rIns="0" bIns="0" rtlCol="0">
            <a:noAutofit/>
          </a:bodyPr>
          <a:lstStyle>
            <a:lvl1pPr marL="228600" indent="-228600" algn="l" defTabSz="914400" rtl="0" eaLnBrk="1" latinLnBrk="0" hangingPunct="1">
              <a:lnSpc>
                <a:spcPct val="100000"/>
              </a:lnSpc>
              <a:spcBef>
                <a:spcPts val="1000"/>
              </a:spcBef>
              <a:buFont typeface="Arial" panose="020B0604020202020204" pitchFamily="34" charset="0"/>
              <a:buChar char="•"/>
              <a:defRPr sz="2000" kern="1200">
                <a:solidFill>
                  <a:schemeClr val="tx2"/>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000" kern="1200">
                <a:solidFill>
                  <a:schemeClr val="tx2"/>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Clr>
                <a:schemeClr val="tx1"/>
              </a:buClr>
              <a:buNone/>
            </a:pPr>
            <a:r>
              <a:rPr lang="en-US" b="1" i="1" dirty="0">
                <a:solidFill>
                  <a:srgbClr val="000000"/>
                </a:solidFill>
                <a:effectLst/>
              </a:rPr>
              <a:t>SQA-WA-2021-0161</a:t>
            </a:r>
            <a:r>
              <a:rPr lang="en-US" b="1" i="1" dirty="0"/>
              <a:t>, </a:t>
            </a:r>
            <a:r>
              <a:rPr lang="pt-BR" b="1" i="1" dirty="0"/>
              <a:t>NCR # 02 - AS Minor – 9.3.1.3</a:t>
            </a:r>
          </a:p>
          <a:p>
            <a:pPr marL="0" indent="0" algn="l">
              <a:buNone/>
            </a:pPr>
            <a:r>
              <a:rPr lang="en-US" b="0" i="0" dirty="0">
                <a:solidFill>
                  <a:srgbClr val="000000"/>
                </a:solidFill>
                <a:effectLst/>
              </a:rPr>
              <a:t>The SQA Audit Team did not completely audit the following requirements of AS9100D: • AS9100D, 7.1.5.2 – No samples to determine traceability of standards and not samples of the out of tolerance investigation and reporting process. • AS9100D, 8.1.3 – No samples to determine how the organization plans, implements, and controls the processes needed to assure product safety during the entire product life cycle. • AS9100D, 8.1.4 – No samples to determine conformity and effectiveness of the Counterfeit Parts Prevention program. • AS9100D, 7.1.3 and 7.1.4 – No samples taken to determine the conformity of the infrastructure and work environment in the Clean Room.</a:t>
            </a:r>
          </a:p>
          <a:p>
            <a:pPr marL="0" indent="0" algn="l">
              <a:buNone/>
            </a:pPr>
            <a:endParaRPr lang="en-US" dirty="0">
              <a:solidFill>
                <a:srgbClr val="000000"/>
              </a:solidFill>
            </a:endParaRPr>
          </a:p>
          <a:p>
            <a:pPr marL="0" indent="0" algn="l">
              <a:buNone/>
            </a:pPr>
            <a:r>
              <a:rPr lang="en-US" b="1" i="1" dirty="0"/>
              <a:t>BOTTOM LINE:</a:t>
            </a:r>
          </a:p>
          <a:p>
            <a:pPr marL="0" indent="0">
              <a:buClr>
                <a:schemeClr val="tx1"/>
              </a:buClr>
              <a:buNone/>
            </a:pPr>
            <a:r>
              <a:rPr lang="en-US" b="1" i="1" dirty="0">
                <a:solidFill>
                  <a:srgbClr val="000000"/>
                </a:solidFill>
              </a:rPr>
              <a:t>Similar to </a:t>
            </a:r>
            <a:r>
              <a:rPr lang="en-US" b="1" i="1" dirty="0">
                <a:solidFill>
                  <a:srgbClr val="000000"/>
                </a:solidFill>
                <a:effectLst/>
              </a:rPr>
              <a:t>SQA-WA-2020-0768</a:t>
            </a:r>
            <a:r>
              <a:rPr lang="en-US" b="1" i="1" dirty="0"/>
              <a:t>, </a:t>
            </a:r>
            <a:r>
              <a:rPr lang="pt-BR" b="1" i="1" dirty="0"/>
              <a:t>NCR # 02. Need to ensure full audit depth and in case of a full system audit (i.e. Stage #2 or Recertification) need to ensure all requirements (i.e. clauses) are covered.</a:t>
            </a:r>
            <a:endParaRPr lang="en-US" b="1" i="1" dirty="0"/>
          </a:p>
          <a:p>
            <a:pPr marL="0" indent="0">
              <a:buClr>
                <a:schemeClr val="tx1"/>
              </a:buClr>
              <a:buNone/>
            </a:pPr>
            <a:endParaRPr lang="en-US" b="1" i="1" dirty="0">
              <a:cs typeface="Arial" pitchFamily="34" charset="0"/>
            </a:endParaRPr>
          </a:p>
        </p:txBody>
      </p:sp>
      <p:grpSp>
        <p:nvGrpSpPr>
          <p:cNvPr id="9" name="Group 8">
            <a:extLst>
              <a:ext uri="{FF2B5EF4-FFF2-40B4-BE49-F238E27FC236}">
                <a16:creationId xmlns:a16="http://schemas.microsoft.com/office/drawing/2014/main" id="{3068BDD3-69B9-45C3-8B64-3CD1E87F0258}"/>
              </a:ext>
            </a:extLst>
          </p:cNvPr>
          <p:cNvGrpSpPr/>
          <p:nvPr/>
        </p:nvGrpSpPr>
        <p:grpSpPr>
          <a:xfrm>
            <a:off x="7924800" y="64043"/>
            <a:ext cx="2027274" cy="1727667"/>
            <a:chOff x="7924800" y="186194"/>
            <a:chExt cx="2027274" cy="1727667"/>
          </a:xfrm>
        </p:grpSpPr>
        <p:sp>
          <p:nvSpPr>
            <p:cNvPr id="4" name="Explosion: 14 Points 3">
              <a:extLst>
                <a:ext uri="{FF2B5EF4-FFF2-40B4-BE49-F238E27FC236}">
                  <a16:creationId xmlns:a16="http://schemas.microsoft.com/office/drawing/2014/main" id="{4DD4A2EC-4E36-45FD-82A1-823E4A11B9BB}"/>
                </a:ext>
              </a:extLst>
            </p:cNvPr>
            <p:cNvSpPr/>
            <p:nvPr/>
          </p:nvSpPr>
          <p:spPr>
            <a:xfrm>
              <a:off x="7924800" y="186194"/>
              <a:ext cx="2027274" cy="1727667"/>
            </a:xfrm>
            <a:prstGeom prst="irregularSeal2">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59527D86-2739-4042-B607-B50D168CB7BE}"/>
                </a:ext>
              </a:extLst>
            </p:cNvPr>
            <p:cNvSpPr txBox="1"/>
            <p:nvPr/>
          </p:nvSpPr>
          <p:spPr>
            <a:xfrm>
              <a:off x="8165571" y="773960"/>
              <a:ext cx="1531088" cy="615553"/>
            </a:xfrm>
            <a:prstGeom prst="rect">
              <a:avLst/>
            </a:prstGeom>
            <a:noFill/>
          </p:spPr>
          <p:txBody>
            <a:bodyPr wrap="square" rtlCol="0">
              <a:spAutoFit/>
            </a:bodyPr>
            <a:lstStyle/>
            <a:p>
              <a:r>
                <a:rPr lang="en-US" sz="1700" b="1" dirty="0"/>
                <a:t>ANAB WA – April 2021</a:t>
              </a:r>
            </a:p>
          </p:txBody>
        </p:sp>
      </p:grpSp>
    </p:spTree>
    <p:extLst>
      <p:ext uri="{BB962C8B-B14F-4D97-AF65-F5344CB8AC3E}">
        <p14:creationId xmlns:p14="http://schemas.microsoft.com/office/powerpoint/2010/main" val="25643127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6DAAA24-2836-BB4F-AD2A-10EC2ED18260}"/>
              </a:ext>
            </a:extLst>
          </p:cNvPr>
          <p:cNvSpPr>
            <a:spLocks noGrp="1"/>
          </p:cNvSpPr>
          <p:nvPr>
            <p:ph type="sldNum" sz="quarter" idx="10"/>
          </p:nvPr>
        </p:nvSpPr>
        <p:spPr/>
        <p:txBody>
          <a:bodyPr/>
          <a:lstStyle/>
          <a:p>
            <a:r>
              <a:rPr lang="en-US"/>
              <a:t>Page </a:t>
            </a:r>
            <a:fld id="{5CEB1954-798B-554E-B8B4-F1895C4D5BFC}" type="slidenum">
              <a:rPr lang="en-US" smtClean="0"/>
              <a:pPr/>
              <a:t>16</a:t>
            </a:fld>
            <a:r>
              <a:rPr lang="en-US"/>
              <a:t> | © Smithers, 2019</a:t>
            </a:r>
            <a:endParaRPr lang="en-US" dirty="0"/>
          </a:p>
        </p:txBody>
      </p:sp>
      <p:sp>
        <p:nvSpPr>
          <p:cNvPr id="6" name="Title 1">
            <a:extLst>
              <a:ext uri="{FF2B5EF4-FFF2-40B4-BE49-F238E27FC236}">
                <a16:creationId xmlns:a16="http://schemas.microsoft.com/office/drawing/2014/main" id="{714F0927-8938-4E36-BD60-65CD7D043BC4}"/>
              </a:ext>
            </a:extLst>
          </p:cNvPr>
          <p:cNvSpPr txBox="1">
            <a:spLocks/>
          </p:cNvSpPr>
          <p:nvPr/>
        </p:nvSpPr>
        <p:spPr>
          <a:xfrm>
            <a:off x="364672" y="663160"/>
            <a:ext cx="11668832" cy="1128550"/>
          </a:xfrm>
          <a:prstGeom prst="rect">
            <a:avLst/>
          </a:prstGeom>
        </p:spPr>
        <p:txBody>
          <a:bodyPr vert="horz" lIns="0" tIns="0" rIns="0" bIns="0" rtlCol="0" anchor="ctr">
            <a:normAutofit/>
          </a:bodyPr>
          <a:lstStyle>
            <a:lvl1pPr algn="l" defTabSz="914400" rtl="0" eaLnBrk="1" latinLnBrk="0" hangingPunct="1">
              <a:lnSpc>
                <a:spcPct val="90000"/>
              </a:lnSpc>
              <a:spcBef>
                <a:spcPct val="0"/>
              </a:spcBef>
              <a:buNone/>
              <a:defRPr sz="4200" kern="1200">
                <a:solidFill>
                  <a:schemeClr val="accent1"/>
                </a:solidFill>
                <a:latin typeface="+mj-lt"/>
                <a:ea typeface="+mj-ea"/>
                <a:cs typeface="+mj-cs"/>
              </a:defRPr>
            </a:lvl1pPr>
          </a:lstStyle>
          <a:p>
            <a:r>
              <a:rPr lang="en-US" sz="3600" dirty="0"/>
              <a:t>ANAB Feedback (Witness Audit) </a:t>
            </a:r>
          </a:p>
        </p:txBody>
      </p:sp>
      <p:sp>
        <p:nvSpPr>
          <p:cNvPr id="13" name="Content Placeholder 2">
            <a:extLst>
              <a:ext uri="{FF2B5EF4-FFF2-40B4-BE49-F238E27FC236}">
                <a16:creationId xmlns:a16="http://schemas.microsoft.com/office/drawing/2014/main" id="{665F1514-F131-4C9F-B361-557FECD90E82}"/>
              </a:ext>
            </a:extLst>
          </p:cNvPr>
          <p:cNvSpPr txBox="1">
            <a:spLocks/>
          </p:cNvSpPr>
          <p:nvPr/>
        </p:nvSpPr>
        <p:spPr>
          <a:xfrm>
            <a:off x="364671" y="1715843"/>
            <a:ext cx="10772504" cy="4478997"/>
          </a:xfrm>
          <a:prstGeom prst="rect">
            <a:avLst/>
          </a:prstGeom>
        </p:spPr>
        <p:txBody>
          <a:bodyPr vert="horz" lIns="0" tIns="0" rIns="0" bIns="0" rtlCol="0">
            <a:noAutofit/>
          </a:bodyPr>
          <a:lstStyle>
            <a:lvl1pPr marL="228600" indent="-228600" algn="l" defTabSz="914400" rtl="0" eaLnBrk="1" latinLnBrk="0" hangingPunct="1">
              <a:lnSpc>
                <a:spcPct val="100000"/>
              </a:lnSpc>
              <a:spcBef>
                <a:spcPts val="1000"/>
              </a:spcBef>
              <a:buFont typeface="Arial" panose="020B0604020202020204" pitchFamily="34" charset="0"/>
              <a:buChar char="•"/>
              <a:defRPr sz="2000" kern="1200">
                <a:solidFill>
                  <a:schemeClr val="tx2"/>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000" kern="1200">
                <a:solidFill>
                  <a:schemeClr val="tx2"/>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Clr>
                <a:schemeClr val="tx1"/>
              </a:buClr>
              <a:buNone/>
            </a:pPr>
            <a:r>
              <a:rPr lang="en-US" b="1" i="1" dirty="0">
                <a:solidFill>
                  <a:srgbClr val="000000"/>
                </a:solidFill>
                <a:effectLst/>
              </a:rPr>
              <a:t>SQA-WA-2021-0161</a:t>
            </a:r>
            <a:r>
              <a:rPr lang="en-US" b="1" i="1" dirty="0"/>
              <a:t>, </a:t>
            </a:r>
            <a:r>
              <a:rPr lang="pt-BR" b="1" i="1" dirty="0"/>
              <a:t>NCR # 03 - AS Minor – 9.4.3.1</a:t>
            </a:r>
          </a:p>
          <a:p>
            <a:pPr marL="0" indent="0" algn="l">
              <a:buNone/>
            </a:pPr>
            <a:r>
              <a:rPr lang="en-US" b="0" i="0" dirty="0">
                <a:solidFill>
                  <a:srgbClr val="000000"/>
                </a:solidFill>
                <a:effectLst/>
              </a:rPr>
              <a:t>The SQA Lead Auditor was onsite and the SQA Audit Team Member was remote during the AS9100D Stage 2 Audit and communication during the audit was not in all cases effective. The SQA Audit Team Member had difficulty utilizing the SQA ICT Tools and the SQA Lead Auditor was relying on the SQA Audit Team Member to set up his own ICT Tools. The audit was delayed during the first 2 days of the audit until the SQA Lead Auditor, and the client provided the tools to the SQA Audit Team Member. The SQA Lead Auditor updated the Audit Plan throughout the audit to accommodate adjustments; however, the audit plan was not adjusted to reflect the timing of the SQA Audit Team Member’s audit and not all tasks were completed by the SQA Audit Team Member and the SQA Lead Auditor was unaware of the status.</a:t>
            </a:r>
            <a:endParaRPr lang="en-US" dirty="0">
              <a:solidFill>
                <a:srgbClr val="000000"/>
              </a:solidFill>
            </a:endParaRPr>
          </a:p>
          <a:p>
            <a:pPr marL="0" indent="0" algn="l">
              <a:buNone/>
            </a:pPr>
            <a:r>
              <a:rPr lang="en-US" b="1" i="1" dirty="0"/>
              <a:t>BOTTOM LINE:</a:t>
            </a:r>
          </a:p>
          <a:p>
            <a:pPr marL="0" indent="0">
              <a:buClr>
                <a:schemeClr val="tx1"/>
              </a:buClr>
              <a:buNone/>
            </a:pPr>
            <a:r>
              <a:rPr lang="en-US" sz="2000" b="1" i="1" dirty="0"/>
              <a:t>Overlap with NCR01 but basically communication amongst Audit team (especially with one Auditor on-site, one Audit remote) is critical.</a:t>
            </a:r>
          </a:p>
          <a:p>
            <a:pPr marL="0" indent="0">
              <a:buClr>
                <a:schemeClr val="tx1"/>
              </a:buClr>
              <a:buNone/>
            </a:pPr>
            <a:endParaRPr lang="en-US" b="1" i="1" dirty="0">
              <a:cs typeface="Arial" pitchFamily="34" charset="0"/>
            </a:endParaRPr>
          </a:p>
        </p:txBody>
      </p:sp>
      <p:grpSp>
        <p:nvGrpSpPr>
          <p:cNvPr id="9" name="Group 8">
            <a:extLst>
              <a:ext uri="{FF2B5EF4-FFF2-40B4-BE49-F238E27FC236}">
                <a16:creationId xmlns:a16="http://schemas.microsoft.com/office/drawing/2014/main" id="{3068BDD3-69B9-45C3-8B64-3CD1E87F0258}"/>
              </a:ext>
            </a:extLst>
          </p:cNvPr>
          <p:cNvGrpSpPr/>
          <p:nvPr/>
        </p:nvGrpSpPr>
        <p:grpSpPr>
          <a:xfrm>
            <a:off x="7924800" y="64043"/>
            <a:ext cx="2027274" cy="1727667"/>
            <a:chOff x="7924800" y="186194"/>
            <a:chExt cx="2027274" cy="1727667"/>
          </a:xfrm>
        </p:grpSpPr>
        <p:sp>
          <p:nvSpPr>
            <p:cNvPr id="4" name="Explosion: 14 Points 3">
              <a:extLst>
                <a:ext uri="{FF2B5EF4-FFF2-40B4-BE49-F238E27FC236}">
                  <a16:creationId xmlns:a16="http://schemas.microsoft.com/office/drawing/2014/main" id="{4DD4A2EC-4E36-45FD-82A1-823E4A11B9BB}"/>
                </a:ext>
              </a:extLst>
            </p:cNvPr>
            <p:cNvSpPr/>
            <p:nvPr/>
          </p:nvSpPr>
          <p:spPr>
            <a:xfrm>
              <a:off x="7924800" y="186194"/>
              <a:ext cx="2027274" cy="1727667"/>
            </a:xfrm>
            <a:prstGeom prst="irregularSeal2">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59527D86-2739-4042-B607-B50D168CB7BE}"/>
                </a:ext>
              </a:extLst>
            </p:cNvPr>
            <p:cNvSpPr txBox="1"/>
            <p:nvPr/>
          </p:nvSpPr>
          <p:spPr>
            <a:xfrm>
              <a:off x="8165571" y="773960"/>
              <a:ext cx="1531088" cy="615553"/>
            </a:xfrm>
            <a:prstGeom prst="rect">
              <a:avLst/>
            </a:prstGeom>
            <a:noFill/>
          </p:spPr>
          <p:txBody>
            <a:bodyPr wrap="square" rtlCol="0">
              <a:spAutoFit/>
            </a:bodyPr>
            <a:lstStyle/>
            <a:p>
              <a:r>
                <a:rPr lang="en-US" sz="1700" b="1" dirty="0"/>
                <a:t>ANAB WA – April 2021</a:t>
              </a:r>
            </a:p>
          </p:txBody>
        </p:sp>
      </p:grpSp>
    </p:spTree>
    <p:extLst>
      <p:ext uri="{BB962C8B-B14F-4D97-AF65-F5344CB8AC3E}">
        <p14:creationId xmlns:p14="http://schemas.microsoft.com/office/powerpoint/2010/main" val="9978956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6DAAA24-2836-BB4F-AD2A-10EC2ED18260}"/>
              </a:ext>
            </a:extLst>
          </p:cNvPr>
          <p:cNvSpPr>
            <a:spLocks noGrp="1"/>
          </p:cNvSpPr>
          <p:nvPr>
            <p:ph type="sldNum" sz="quarter" idx="10"/>
          </p:nvPr>
        </p:nvSpPr>
        <p:spPr/>
        <p:txBody>
          <a:bodyPr/>
          <a:lstStyle/>
          <a:p>
            <a:r>
              <a:rPr lang="en-US"/>
              <a:t>Page </a:t>
            </a:r>
            <a:fld id="{5CEB1954-798B-554E-B8B4-F1895C4D5BFC}" type="slidenum">
              <a:rPr lang="en-US" smtClean="0"/>
              <a:pPr/>
              <a:t>17</a:t>
            </a:fld>
            <a:r>
              <a:rPr lang="en-US"/>
              <a:t> | © Smithers, 2019</a:t>
            </a:r>
            <a:endParaRPr lang="en-US" dirty="0"/>
          </a:p>
        </p:txBody>
      </p:sp>
      <p:sp>
        <p:nvSpPr>
          <p:cNvPr id="6" name="Title 1">
            <a:extLst>
              <a:ext uri="{FF2B5EF4-FFF2-40B4-BE49-F238E27FC236}">
                <a16:creationId xmlns:a16="http://schemas.microsoft.com/office/drawing/2014/main" id="{714F0927-8938-4E36-BD60-65CD7D043BC4}"/>
              </a:ext>
            </a:extLst>
          </p:cNvPr>
          <p:cNvSpPr txBox="1">
            <a:spLocks/>
          </p:cNvSpPr>
          <p:nvPr/>
        </p:nvSpPr>
        <p:spPr>
          <a:xfrm>
            <a:off x="364672" y="663160"/>
            <a:ext cx="11668832" cy="1128550"/>
          </a:xfrm>
          <a:prstGeom prst="rect">
            <a:avLst/>
          </a:prstGeom>
        </p:spPr>
        <p:txBody>
          <a:bodyPr vert="horz" lIns="0" tIns="0" rIns="0" bIns="0" rtlCol="0" anchor="ctr">
            <a:normAutofit/>
          </a:bodyPr>
          <a:lstStyle>
            <a:lvl1pPr algn="l" defTabSz="914400" rtl="0" eaLnBrk="1" latinLnBrk="0" hangingPunct="1">
              <a:lnSpc>
                <a:spcPct val="90000"/>
              </a:lnSpc>
              <a:spcBef>
                <a:spcPct val="0"/>
              </a:spcBef>
              <a:buNone/>
              <a:defRPr sz="4200" kern="1200">
                <a:solidFill>
                  <a:schemeClr val="accent1"/>
                </a:solidFill>
                <a:latin typeface="+mj-lt"/>
                <a:ea typeface="+mj-ea"/>
                <a:cs typeface="+mj-cs"/>
              </a:defRPr>
            </a:lvl1pPr>
          </a:lstStyle>
          <a:p>
            <a:r>
              <a:rPr lang="en-US" sz="3600" dirty="0"/>
              <a:t>ANAB Feedback (Witness Audit) </a:t>
            </a:r>
          </a:p>
        </p:txBody>
      </p:sp>
      <p:sp>
        <p:nvSpPr>
          <p:cNvPr id="13" name="Content Placeholder 2">
            <a:extLst>
              <a:ext uri="{FF2B5EF4-FFF2-40B4-BE49-F238E27FC236}">
                <a16:creationId xmlns:a16="http://schemas.microsoft.com/office/drawing/2014/main" id="{665F1514-F131-4C9F-B361-557FECD90E82}"/>
              </a:ext>
            </a:extLst>
          </p:cNvPr>
          <p:cNvSpPr txBox="1">
            <a:spLocks/>
          </p:cNvSpPr>
          <p:nvPr/>
        </p:nvSpPr>
        <p:spPr>
          <a:xfrm>
            <a:off x="364671" y="1715843"/>
            <a:ext cx="10772504" cy="4478997"/>
          </a:xfrm>
          <a:prstGeom prst="rect">
            <a:avLst/>
          </a:prstGeom>
        </p:spPr>
        <p:txBody>
          <a:bodyPr vert="horz" lIns="0" tIns="0" rIns="0" bIns="0" rtlCol="0">
            <a:noAutofit/>
          </a:bodyPr>
          <a:lstStyle>
            <a:lvl1pPr marL="228600" indent="-228600" algn="l" defTabSz="914400" rtl="0" eaLnBrk="1" latinLnBrk="0" hangingPunct="1">
              <a:lnSpc>
                <a:spcPct val="100000"/>
              </a:lnSpc>
              <a:spcBef>
                <a:spcPts val="1000"/>
              </a:spcBef>
              <a:buFont typeface="Arial" panose="020B0604020202020204" pitchFamily="34" charset="0"/>
              <a:buChar char="•"/>
              <a:defRPr sz="2000" kern="1200">
                <a:solidFill>
                  <a:schemeClr val="tx2"/>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000" kern="1200">
                <a:solidFill>
                  <a:schemeClr val="tx2"/>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Clr>
                <a:schemeClr val="tx1"/>
              </a:buClr>
              <a:buNone/>
            </a:pPr>
            <a:r>
              <a:rPr lang="en-US" sz="1900" b="1" i="1" dirty="0">
                <a:solidFill>
                  <a:srgbClr val="000000"/>
                </a:solidFill>
                <a:effectLst/>
              </a:rPr>
              <a:t>SQA-WA-2021-0161</a:t>
            </a:r>
            <a:r>
              <a:rPr lang="en-US" sz="1900" b="1" i="1" dirty="0"/>
              <a:t>, </a:t>
            </a:r>
            <a:r>
              <a:rPr lang="pt-BR" sz="1900" b="1" i="1" dirty="0"/>
              <a:t>NCR # 04 - AS Minor – 9.1.4.1</a:t>
            </a:r>
          </a:p>
          <a:p>
            <a:pPr marL="0" indent="0" algn="l">
              <a:buNone/>
            </a:pPr>
            <a:r>
              <a:rPr lang="en-US" sz="1900" b="0" i="0" dirty="0">
                <a:solidFill>
                  <a:srgbClr val="000000"/>
                </a:solidFill>
                <a:effectLst/>
              </a:rPr>
              <a:t>SQA uploaded an IAQG Audit Duration Calculator (ADC) into EQM for the AS9100D Stage 2 Audit of Symbolic Displays, LLC conducted April 21 – 23, 2021 that stated, “Recertification Duration!!! 1.0 Day remote Stage 1. 6.5 days Stage 2 (5.5 days remote).” The SQA Audit Team conducted the first day of the audit in 1.5 days, since the SQA Audit Team audited together in the morning; less than 2 days on the second day of the audit, since the SQA Audit Team Member had difficulty with ICT and did not make up the delayed hour and 30 minutes; and 1 day on the last day of the audit, since the SQA Lead Auditor started late and only conducted the audit in 4 hours and the rest of the time prior to the Closing Meeting was spent completing the 9101 forms and the SQA Audit Team Member conducted the audit in 4 hours and spent the remaining time completing 9101 forms. This resulted in the total audit time equaling 34 and a ½ hours or 4.3 days.</a:t>
            </a:r>
          </a:p>
          <a:p>
            <a:pPr marL="0" indent="0" algn="l">
              <a:buNone/>
            </a:pPr>
            <a:r>
              <a:rPr lang="en-US" sz="1900" b="1" i="1" dirty="0"/>
              <a:t>BOTTOM LINE:</a:t>
            </a:r>
          </a:p>
          <a:p>
            <a:pPr marL="0" indent="0">
              <a:buClr>
                <a:schemeClr val="tx1"/>
              </a:buClr>
              <a:buNone/>
            </a:pPr>
            <a:r>
              <a:rPr lang="en-US" sz="1900" b="1" i="1" dirty="0"/>
              <a:t>Make sure your audit duration assigned is achieved. If you require more time, contact the office.</a:t>
            </a:r>
          </a:p>
          <a:p>
            <a:pPr marL="0" indent="0">
              <a:buClr>
                <a:schemeClr val="tx1"/>
              </a:buClr>
              <a:buNone/>
            </a:pPr>
            <a:endParaRPr lang="en-US" sz="1900" b="1" i="1" dirty="0">
              <a:cs typeface="Arial" pitchFamily="34" charset="0"/>
            </a:endParaRPr>
          </a:p>
        </p:txBody>
      </p:sp>
      <p:grpSp>
        <p:nvGrpSpPr>
          <p:cNvPr id="9" name="Group 8">
            <a:extLst>
              <a:ext uri="{FF2B5EF4-FFF2-40B4-BE49-F238E27FC236}">
                <a16:creationId xmlns:a16="http://schemas.microsoft.com/office/drawing/2014/main" id="{3068BDD3-69B9-45C3-8B64-3CD1E87F0258}"/>
              </a:ext>
            </a:extLst>
          </p:cNvPr>
          <p:cNvGrpSpPr/>
          <p:nvPr/>
        </p:nvGrpSpPr>
        <p:grpSpPr>
          <a:xfrm>
            <a:off x="7924800" y="64043"/>
            <a:ext cx="2027274" cy="1727667"/>
            <a:chOff x="7924800" y="186194"/>
            <a:chExt cx="2027274" cy="1727667"/>
          </a:xfrm>
        </p:grpSpPr>
        <p:sp>
          <p:nvSpPr>
            <p:cNvPr id="4" name="Explosion: 14 Points 3">
              <a:extLst>
                <a:ext uri="{FF2B5EF4-FFF2-40B4-BE49-F238E27FC236}">
                  <a16:creationId xmlns:a16="http://schemas.microsoft.com/office/drawing/2014/main" id="{4DD4A2EC-4E36-45FD-82A1-823E4A11B9BB}"/>
                </a:ext>
              </a:extLst>
            </p:cNvPr>
            <p:cNvSpPr/>
            <p:nvPr/>
          </p:nvSpPr>
          <p:spPr>
            <a:xfrm>
              <a:off x="7924800" y="186194"/>
              <a:ext cx="2027274" cy="1727667"/>
            </a:xfrm>
            <a:prstGeom prst="irregularSeal2">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59527D86-2739-4042-B607-B50D168CB7BE}"/>
                </a:ext>
              </a:extLst>
            </p:cNvPr>
            <p:cNvSpPr txBox="1"/>
            <p:nvPr/>
          </p:nvSpPr>
          <p:spPr>
            <a:xfrm>
              <a:off x="8165571" y="773960"/>
              <a:ext cx="1531088" cy="615553"/>
            </a:xfrm>
            <a:prstGeom prst="rect">
              <a:avLst/>
            </a:prstGeom>
            <a:noFill/>
          </p:spPr>
          <p:txBody>
            <a:bodyPr wrap="square" rtlCol="0">
              <a:spAutoFit/>
            </a:bodyPr>
            <a:lstStyle/>
            <a:p>
              <a:r>
                <a:rPr lang="en-US" sz="1700" b="1" dirty="0"/>
                <a:t>ANAB WA – April 2021</a:t>
              </a:r>
            </a:p>
          </p:txBody>
        </p:sp>
      </p:grpSp>
    </p:spTree>
    <p:extLst>
      <p:ext uri="{BB962C8B-B14F-4D97-AF65-F5344CB8AC3E}">
        <p14:creationId xmlns:p14="http://schemas.microsoft.com/office/powerpoint/2010/main" val="16167936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6DAAA24-2836-BB4F-AD2A-10EC2ED18260}"/>
              </a:ext>
            </a:extLst>
          </p:cNvPr>
          <p:cNvSpPr>
            <a:spLocks noGrp="1"/>
          </p:cNvSpPr>
          <p:nvPr>
            <p:ph type="sldNum" sz="quarter" idx="10"/>
          </p:nvPr>
        </p:nvSpPr>
        <p:spPr/>
        <p:txBody>
          <a:bodyPr/>
          <a:lstStyle/>
          <a:p>
            <a:r>
              <a:rPr lang="en-US"/>
              <a:t>Page </a:t>
            </a:r>
            <a:fld id="{5CEB1954-798B-554E-B8B4-F1895C4D5BFC}" type="slidenum">
              <a:rPr lang="en-US" smtClean="0"/>
              <a:pPr/>
              <a:t>18</a:t>
            </a:fld>
            <a:r>
              <a:rPr lang="en-US"/>
              <a:t> | © Smithers, 2019</a:t>
            </a:r>
            <a:endParaRPr lang="en-US" dirty="0"/>
          </a:p>
        </p:txBody>
      </p:sp>
      <p:sp>
        <p:nvSpPr>
          <p:cNvPr id="6" name="Title 1">
            <a:extLst>
              <a:ext uri="{FF2B5EF4-FFF2-40B4-BE49-F238E27FC236}">
                <a16:creationId xmlns:a16="http://schemas.microsoft.com/office/drawing/2014/main" id="{714F0927-8938-4E36-BD60-65CD7D043BC4}"/>
              </a:ext>
            </a:extLst>
          </p:cNvPr>
          <p:cNvSpPr txBox="1">
            <a:spLocks/>
          </p:cNvSpPr>
          <p:nvPr/>
        </p:nvSpPr>
        <p:spPr>
          <a:xfrm>
            <a:off x="364672" y="663160"/>
            <a:ext cx="11668832" cy="1128550"/>
          </a:xfrm>
          <a:prstGeom prst="rect">
            <a:avLst/>
          </a:prstGeom>
        </p:spPr>
        <p:txBody>
          <a:bodyPr vert="horz" lIns="0" tIns="0" rIns="0" bIns="0" rtlCol="0" anchor="ctr">
            <a:normAutofit/>
          </a:bodyPr>
          <a:lstStyle>
            <a:lvl1pPr algn="l" defTabSz="914400" rtl="0" eaLnBrk="1" latinLnBrk="0" hangingPunct="1">
              <a:lnSpc>
                <a:spcPct val="90000"/>
              </a:lnSpc>
              <a:spcBef>
                <a:spcPct val="0"/>
              </a:spcBef>
              <a:buNone/>
              <a:defRPr sz="4200" kern="1200">
                <a:solidFill>
                  <a:schemeClr val="accent1"/>
                </a:solidFill>
                <a:latin typeface="+mj-lt"/>
                <a:ea typeface="+mj-ea"/>
                <a:cs typeface="+mj-cs"/>
              </a:defRPr>
            </a:lvl1pPr>
          </a:lstStyle>
          <a:p>
            <a:r>
              <a:rPr lang="en-US" sz="3600" dirty="0"/>
              <a:t>ANAB Feedback (Witness Audit) </a:t>
            </a:r>
          </a:p>
        </p:txBody>
      </p:sp>
      <p:sp>
        <p:nvSpPr>
          <p:cNvPr id="13" name="Content Placeholder 2">
            <a:extLst>
              <a:ext uri="{FF2B5EF4-FFF2-40B4-BE49-F238E27FC236}">
                <a16:creationId xmlns:a16="http://schemas.microsoft.com/office/drawing/2014/main" id="{665F1514-F131-4C9F-B361-557FECD90E82}"/>
              </a:ext>
            </a:extLst>
          </p:cNvPr>
          <p:cNvSpPr txBox="1">
            <a:spLocks/>
          </p:cNvSpPr>
          <p:nvPr/>
        </p:nvSpPr>
        <p:spPr>
          <a:xfrm>
            <a:off x="364671" y="1715843"/>
            <a:ext cx="10772504" cy="4478997"/>
          </a:xfrm>
          <a:prstGeom prst="rect">
            <a:avLst/>
          </a:prstGeom>
        </p:spPr>
        <p:txBody>
          <a:bodyPr vert="horz" lIns="0" tIns="0" rIns="0" bIns="0" rtlCol="0">
            <a:noAutofit/>
          </a:bodyPr>
          <a:lstStyle>
            <a:lvl1pPr marL="228600" indent="-228600" algn="l" defTabSz="914400" rtl="0" eaLnBrk="1" latinLnBrk="0" hangingPunct="1">
              <a:lnSpc>
                <a:spcPct val="100000"/>
              </a:lnSpc>
              <a:spcBef>
                <a:spcPts val="1000"/>
              </a:spcBef>
              <a:buFont typeface="Arial" panose="020B0604020202020204" pitchFamily="34" charset="0"/>
              <a:buChar char="•"/>
              <a:defRPr sz="2000" kern="1200">
                <a:solidFill>
                  <a:schemeClr val="tx2"/>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000" kern="1200">
                <a:solidFill>
                  <a:schemeClr val="tx2"/>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Clr>
                <a:schemeClr val="tx1"/>
              </a:buClr>
              <a:buNone/>
            </a:pPr>
            <a:r>
              <a:rPr lang="en-US" b="1" i="1" dirty="0">
                <a:solidFill>
                  <a:srgbClr val="000000"/>
                </a:solidFill>
                <a:effectLst/>
              </a:rPr>
              <a:t>SQA-WA-2021-0199</a:t>
            </a:r>
            <a:r>
              <a:rPr lang="en-US" b="1" i="1" dirty="0"/>
              <a:t>, </a:t>
            </a:r>
            <a:r>
              <a:rPr lang="pt-BR" b="1" i="1" dirty="0"/>
              <a:t>NCR # 02 - AS Minor – 9.4.6d</a:t>
            </a:r>
          </a:p>
          <a:p>
            <a:pPr marL="0" indent="0" algn="l">
              <a:buNone/>
            </a:pPr>
            <a:r>
              <a:rPr lang="en-US" b="0" i="0" dirty="0">
                <a:solidFill>
                  <a:srgbClr val="000000"/>
                </a:solidFill>
                <a:effectLst/>
              </a:rPr>
              <a:t>The CB's form SQA-67 that was provided for this client's audit program did not accurately reflect the program, types of audits and processes based on the agreed upon 6 month surveillance schedule for this certification as presented at the closing meeting.</a:t>
            </a:r>
          </a:p>
          <a:p>
            <a:pPr marL="0" indent="0" algn="l">
              <a:buNone/>
            </a:pPr>
            <a:endParaRPr lang="en-US" dirty="0">
              <a:solidFill>
                <a:srgbClr val="000000"/>
              </a:solidFill>
            </a:endParaRPr>
          </a:p>
          <a:p>
            <a:pPr marL="0" indent="0" algn="l">
              <a:buNone/>
            </a:pPr>
            <a:r>
              <a:rPr lang="en-US" b="1" i="1" dirty="0"/>
              <a:t>BOTTOM LINE:</a:t>
            </a:r>
          </a:p>
          <a:p>
            <a:pPr marL="0" indent="0">
              <a:buClr>
                <a:schemeClr val="tx1"/>
              </a:buClr>
              <a:buNone/>
            </a:pPr>
            <a:r>
              <a:rPr lang="en-US" b="1" i="1" dirty="0"/>
              <a:t>Isolated case as we don’t normally do 6-mos Surveillance audit frequency but Audit program requirements must still be evident on the SQA-67.</a:t>
            </a:r>
          </a:p>
          <a:p>
            <a:pPr marL="0" indent="0">
              <a:buClr>
                <a:schemeClr val="tx1"/>
              </a:buClr>
              <a:buNone/>
            </a:pPr>
            <a:endParaRPr lang="en-US" b="1" i="1" dirty="0">
              <a:cs typeface="Arial" pitchFamily="34" charset="0"/>
            </a:endParaRPr>
          </a:p>
        </p:txBody>
      </p:sp>
      <p:grpSp>
        <p:nvGrpSpPr>
          <p:cNvPr id="9" name="Group 8">
            <a:extLst>
              <a:ext uri="{FF2B5EF4-FFF2-40B4-BE49-F238E27FC236}">
                <a16:creationId xmlns:a16="http://schemas.microsoft.com/office/drawing/2014/main" id="{3068BDD3-69B9-45C3-8B64-3CD1E87F0258}"/>
              </a:ext>
            </a:extLst>
          </p:cNvPr>
          <p:cNvGrpSpPr/>
          <p:nvPr/>
        </p:nvGrpSpPr>
        <p:grpSpPr>
          <a:xfrm>
            <a:off x="7924800" y="64043"/>
            <a:ext cx="2027274" cy="1727667"/>
            <a:chOff x="7924800" y="186194"/>
            <a:chExt cx="2027274" cy="1727667"/>
          </a:xfrm>
        </p:grpSpPr>
        <p:sp>
          <p:nvSpPr>
            <p:cNvPr id="4" name="Explosion: 14 Points 3">
              <a:extLst>
                <a:ext uri="{FF2B5EF4-FFF2-40B4-BE49-F238E27FC236}">
                  <a16:creationId xmlns:a16="http://schemas.microsoft.com/office/drawing/2014/main" id="{4DD4A2EC-4E36-45FD-82A1-823E4A11B9BB}"/>
                </a:ext>
              </a:extLst>
            </p:cNvPr>
            <p:cNvSpPr/>
            <p:nvPr/>
          </p:nvSpPr>
          <p:spPr>
            <a:xfrm>
              <a:off x="7924800" y="186194"/>
              <a:ext cx="2027274" cy="1727667"/>
            </a:xfrm>
            <a:prstGeom prst="irregularSeal2">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59527D86-2739-4042-B607-B50D168CB7BE}"/>
                </a:ext>
              </a:extLst>
            </p:cNvPr>
            <p:cNvSpPr txBox="1"/>
            <p:nvPr/>
          </p:nvSpPr>
          <p:spPr>
            <a:xfrm>
              <a:off x="8165571" y="773960"/>
              <a:ext cx="1531088" cy="615553"/>
            </a:xfrm>
            <a:prstGeom prst="rect">
              <a:avLst/>
            </a:prstGeom>
            <a:noFill/>
          </p:spPr>
          <p:txBody>
            <a:bodyPr wrap="square" rtlCol="0">
              <a:spAutoFit/>
            </a:bodyPr>
            <a:lstStyle/>
            <a:p>
              <a:r>
                <a:rPr lang="en-US" sz="1700" b="1" dirty="0"/>
                <a:t>ANAB WA – April 2021</a:t>
              </a:r>
            </a:p>
          </p:txBody>
        </p:sp>
      </p:grpSp>
    </p:spTree>
    <p:extLst>
      <p:ext uri="{BB962C8B-B14F-4D97-AF65-F5344CB8AC3E}">
        <p14:creationId xmlns:p14="http://schemas.microsoft.com/office/powerpoint/2010/main" val="12672428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6DAAA24-2836-BB4F-AD2A-10EC2ED18260}"/>
              </a:ext>
            </a:extLst>
          </p:cNvPr>
          <p:cNvSpPr>
            <a:spLocks noGrp="1"/>
          </p:cNvSpPr>
          <p:nvPr>
            <p:ph type="sldNum" sz="quarter" idx="10"/>
          </p:nvPr>
        </p:nvSpPr>
        <p:spPr/>
        <p:txBody>
          <a:bodyPr/>
          <a:lstStyle/>
          <a:p>
            <a:r>
              <a:rPr lang="en-US"/>
              <a:t>Page </a:t>
            </a:r>
            <a:fld id="{5CEB1954-798B-554E-B8B4-F1895C4D5BFC}" type="slidenum">
              <a:rPr lang="en-US" smtClean="0"/>
              <a:pPr/>
              <a:t>19</a:t>
            </a:fld>
            <a:r>
              <a:rPr lang="en-US"/>
              <a:t> | © Smithers, 2019</a:t>
            </a:r>
            <a:endParaRPr lang="en-US" dirty="0"/>
          </a:p>
        </p:txBody>
      </p:sp>
      <p:sp>
        <p:nvSpPr>
          <p:cNvPr id="6" name="Title 1">
            <a:extLst>
              <a:ext uri="{FF2B5EF4-FFF2-40B4-BE49-F238E27FC236}">
                <a16:creationId xmlns:a16="http://schemas.microsoft.com/office/drawing/2014/main" id="{714F0927-8938-4E36-BD60-65CD7D043BC4}"/>
              </a:ext>
            </a:extLst>
          </p:cNvPr>
          <p:cNvSpPr txBox="1">
            <a:spLocks/>
          </p:cNvSpPr>
          <p:nvPr/>
        </p:nvSpPr>
        <p:spPr>
          <a:xfrm>
            <a:off x="364672" y="663160"/>
            <a:ext cx="11668832" cy="1128550"/>
          </a:xfrm>
          <a:prstGeom prst="rect">
            <a:avLst/>
          </a:prstGeom>
        </p:spPr>
        <p:txBody>
          <a:bodyPr vert="horz" lIns="0" tIns="0" rIns="0" bIns="0" rtlCol="0" anchor="ctr">
            <a:normAutofit/>
          </a:bodyPr>
          <a:lstStyle>
            <a:lvl1pPr algn="l" defTabSz="914400" rtl="0" eaLnBrk="1" latinLnBrk="0" hangingPunct="1">
              <a:lnSpc>
                <a:spcPct val="90000"/>
              </a:lnSpc>
              <a:spcBef>
                <a:spcPct val="0"/>
              </a:spcBef>
              <a:buNone/>
              <a:defRPr sz="4200" kern="1200">
                <a:solidFill>
                  <a:schemeClr val="accent1"/>
                </a:solidFill>
                <a:latin typeface="+mj-lt"/>
                <a:ea typeface="+mj-ea"/>
                <a:cs typeface="+mj-cs"/>
              </a:defRPr>
            </a:lvl1pPr>
          </a:lstStyle>
          <a:p>
            <a:r>
              <a:rPr lang="en-US" sz="3600" dirty="0"/>
              <a:t>ANAB Feedback (Witness Audit) </a:t>
            </a:r>
          </a:p>
        </p:txBody>
      </p:sp>
      <p:sp>
        <p:nvSpPr>
          <p:cNvPr id="13" name="Content Placeholder 2">
            <a:extLst>
              <a:ext uri="{FF2B5EF4-FFF2-40B4-BE49-F238E27FC236}">
                <a16:creationId xmlns:a16="http://schemas.microsoft.com/office/drawing/2014/main" id="{665F1514-F131-4C9F-B361-557FECD90E82}"/>
              </a:ext>
            </a:extLst>
          </p:cNvPr>
          <p:cNvSpPr txBox="1">
            <a:spLocks/>
          </p:cNvSpPr>
          <p:nvPr/>
        </p:nvSpPr>
        <p:spPr>
          <a:xfrm>
            <a:off x="364671" y="1715843"/>
            <a:ext cx="10772504" cy="4478997"/>
          </a:xfrm>
          <a:prstGeom prst="rect">
            <a:avLst/>
          </a:prstGeom>
        </p:spPr>
        <p:txBody>
          <a:bodyPr vert="horz" lIns="0" tIns="0" rIns="0" bIns="0" rtlCol="0">
            <a:noAutofit/>
          </a:bodyPr>
          <a:lstStyle>
            <a:lvl1pPr marL="228600" indent="-228600" algn="l" defTabSz="914400" rtl="0" eaLnBrk="1" latinLnBrk="0" hangingPunct="1">
              <a:lnSpc>
                <a:spcPct val="100000"/>
              </a:lnSpc>
              <a:spcBef>
                <a:spcPts val="1000"/>
              </a:spcBef>
              <a:buFont typeface="Arial" panose="020B0604020202020204" pitchFamily="34" charset="0"/>
              <a:buChar char="•"/>
              <a:defRPr sz="2000" kern="1200">
                <a:solidFill>
                  <a:schemeClr val="tx2"/>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000" kern="1200">
                <a:solidFill>
                  <a:schemeClr val="tx2"/>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Clr>
                <a:schemeClr val="tx1"/>
              </a:buClr>
              <a:buNone/>
            </a:pPr>
            <a:r>
              <a:rPr lang="en-US" b="1" i="1" dirty="0">
                <a:solidFill>
                  <a:srgbClr val="000000"/>
                </a:solidFill>
                <a:effectLst/>
              </a:rPr>
              <a:t>SQA-WA-2021-0199</a:t>
            </a:r>
            <a:r>
              <a:rPr lang="en-US" b="1" i="1" dirty="0"/>
              <a:t>, </a:t>
            </a:r>
            <a:r>
              <a:rPr lang="pt-BR" b="1" i="1" dirty="0"/>
              <a:t>NCR # 03 - AS Minor – 4.2.2</a:t>
            </a:r>
          </a:p>
          <a:p>
            <a:pPr marL="0" indent="0" algn="l">
              <a:buNone/>
            </a:pPr>
            <a:r>
              <a:rPr lang="en-US" b="0" i="0" dirty="0">
                <a:solidFill>
                  <a:srgbClr val="000000"/>
                </a:solidFill>
                <a:effectLst/>
              </a:rPr>
              <a:t>During the closing meeting, no PEARs were presented even though there was an NCR on an audited PEAR process (8.5.1)</a:t>
            </a:r>
          </a:p>
          <a:p>
            <a:pPr marL="0" indent="0" algn="l">
              <a:buNone/>
            </a:pPr>
            <a:endParaRPr lang="en-US" dirty="0">
              <a:solidFill>
                <a:srgbClr val="000000"/>
              </a:solidFill>
            </a:endParaRPr>
          </a:p>
          <a:p>
            <a:pPr marL="0" indent="0" algn="l">
              <a:buNone/>
            </a:pPr>
            <a:r>
              <a:rPr lang="en-US" b="1" i="1" dirty="0"/>
              <a:t>BOTTOM LINE:</a:t>
            </a:r>
          </a:p>
          <a:p>
            <a:pPr marL="0" indent="0">
              <a:buClr>
                <a:schemeClr val="tx1"/>
              </a:buClr>
              <a:buNone/>
            </a:pPr>
            <a:r>
              <a:rPr lang="en-US" b="1" i="1" dirty="0"/>
              <a:t>Leave your PEARs. </a:t>
            </a:r>
          </a:p>
          <a:p>
            <a:pPr marL="0" indent="0">
              <a:buClr>
                <a:schemeClr val="tx1"/>
              </a:buClr>
              <a:buNone/>
            </a:pPr>
            <a:endParaRPr lang="en-US" b="1" i="1" dirty="0">
              <a:cs typeface="Arial" pitchFamily="34" charset="0"/>
            </a:endParaRPr>
          </a:p>
        </p:txBody>
      </p:sp>
      <p:grpSp>
        <p:nvGrpSpPr>
          <p:cNvPr id="9" name="Group 8">
            <a:extLst>
              <a:ext uri="{FF2B5EF4-FFF2-40B4-BE49-F238E27FC236}">
                <a16:creationId xmlns:a16="http://schemas.microsoft.com/office/drawing/2014/main" id="{3068BDD3-69B9-45C3-8B64-3CD1E87F0258}"/>
              </a:ext>
            </a:extLst>
          </p:cNvPr>
          <p:cNvGrpSpPr/>
          <p:nvPr/>
        </p:nvGrpSpPr>
        <p:grpSpPr>
          <a:xfrm>
            <a:off x="7924800" y="64043"/>
            <a:ext cx="2027274" cy="1727667"/>
            <a:chOff x="7924800" y="186194"/>
            <a:chExt cx="2027274" cy="1727667"/>
          </a:xfrm>
        </p:grpSpPr>
        <p:sp>
          <p:nvSpPr>
            <p:cNvPr id="4" name="Explosion: 14 Points 3">
              <a:extLst>
                <a:ext uri="{FF2B5EF4-FFF2-40B4-BE49-F238E27FC236}">
                  <a16:creationId xmlns:a16="http://schemas.microsoft.com/office/drawing/2014/main" id="{4DD4A2EC-4E36-45FD-82A1-823E4A11B9BB}"/>
                </a:ext>
              </a:extLst>
            </p:cNvPr>
            <p:cNvSpPr/>
            <p:nvPr/>
          </p:nvSpPr>
          <p:spPr>
            <a:xfrm>
              <a:off x="7924800" y="186194"/>
              <a:ext cx="2027274" cy="1727667"/>
            </a:xfrm>
            <a:prstGeom prst="irregularSeal2">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59527D86-2739-4042-B607-B50D168CB7BE}"/>
                </a:ext>
              </a:extLst>
            </p:cNvPr>
            <p:cNvSpPr txBox="1"/>
            <p:nvPr/>
          </p:nvSpPr>
          <p:spPr>
            <a:xfrm>
              <a:off x="8165571" y="773960"/>
              <a:ext cx="1531088" cy="615553"/>
            </a:xfrm>
            <a:prstGeom prst="rect">
              <a:avLst/>
            </a:prstGeom>
            <a:noFill/>
          </p:spPr>
          <p:txBody>
            <a:bodyPr wrap="square" rtlCol="0">
              <a:spAutoFit/>
            </a:bodyPr>
            <a:lstStyle/>
            <a:p>
              <a:r>
                <a:rPr lang="en-US" sz="1700" b="1" dirty="0"/>
                <a:t>ANAB WA – April 2021</a:t>
              </a:r>
            </a:p>
          </p:txBody>
        </p:sp>
      </p:grpSp>
    </p:spTree>
    <p:extLst>
      <p:ext uri="{BB962C8B-B14F-4D97-AF65-F5344CB8AC3E}">
        <p14:creationId xmlns:p14="http://schemas.microsoft.com/office/powerpoint/2010/main" val="18426268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60C2034D-E9BE-6B47-96E6-1A80861D15D8}"/>
              </a:ext>
            </a:extLst>
          </p:cNvPr>
          <p:cNvSpPr>
            <a:spLocks noGrp="1"/>
          </p:cNvSpPr>
          <p:nvPr>
            <p:ph type="sldNum" sz="quarter" idx="10"/>
          </p:nvPr>
        </p:nvSpPr>
        <p:spPr/>
        <p:txBody>
          <a:bodyPr/>
          <a:lstStyle/>
          <a:p>
            <a:r>
              <a:rPr lang="en-US"/>
              <a:t>Page </a:t>
            </a:r>
            <a:fld id="{5CEB1954-798B-554E-B8B4-F1895C4D5BFC}" type="slidenum">
              <a:rPr lang="en-US" smtClean="0"/>
              <a:pPr/>
              <a:t>2</a:t>
            </a:fld>
            <a:r>
              <a:rPr lang="en-US"/>
              <a:t> | © Smithers, 2019</a:t>
            </a:r>
            <a:endParaRPr lang="en-US" dirty="0"/>
          </a:p>
        </p:txBody>
      </p:sp>
      <p:sp>
        <p:nvSpPr>
          <p:cNvPr id="5" name="Content Placeholder 4">
            <a:extLst>
              <a:ext uri="{FF2B5EF4-FFF2-40B4-BE49-F238E27FC236}">
                <a16:creationId xmlns:a16="http://schemas.microsoft.com/office/drawing/2014/main" id="{71A4F6F8-3A42-4B4D-8BCE-9AA3CEC73731}"/>
              </a:ext>
            </a:extLst>
          </p:cNvPr>
          <p:cNvSpPr>
            <a:spLocks noGrp="1"/>
          </p:cNvSpPr>
          <p:nvPr>
            <p:ph sz="half" idx="1"/>
          </p:nvPr>
        </p:nvSpPr>
        <p:spPr>
          <a:xfrm>
            <a:off x="620486" y="1861458"/>
            <a:ext cx="10657114" cy="4054249"/>
          </a:xfrm>
        </p:spPr>
        <p:txBody>
          <a:bodyPr/>
          <a:lstStyle/>
          <a:p>
            <a:r>
              <a:rPr lang="en-US" dirty="0"/>
              <a:t>ICOP Scheme Updates</a:t>
            </a:r>
          </a:p>
          <a:p>
            <a:r>
              <a:rPr lang="en-US" dirty="0"/>
              <a:t>ANAB Feedback (Office and Witness Audits)</a:t>
            </a:r>
          </a:p>
          <a:p>
            <a:r>
              <a:rPr lang="en-US" dirty="0"/>
              <a:t>ECP Findings</a:t>
            </a:r>
          </a:p>
          <a:p>
            <a:pPr marL="0" indent="0">
              <a:buNone/>
            </a:pPr>
            <a:endParaRPr lang="en-US" dirty="0"/>
          </a:p>
          <a:p>
            <a:endParaRPr lang="en-US" dirty="0"/>
          </a:p>
          <a:p>
            <a:endParaRPr lang="en-US" dirty="0"/>
          </a:p>
        </p:txBody>
      </p:sp>
      <p:sp>
        <p:nvSpPr>
          <p:cNvPr id="4" name="Title 3">
            <a:extLst>
              <a:ext uri="{FF2B5EF4-FFF2-40B4-BE49-F238E27FC236}">
                <a16:creationId xmlns:a16="http://schemas.microsoft.com/office/drawing/2014/main" id="{23A6E0A4-586E-1347-BA7D-A01CDBEF7B7D}"/>
              </a:ext>
            </a:extLst>
          </p:cNvPr>
          <p:cNvSpPr>
            <a:spLocks noGrp="1"/>
          </p:cNvSpPr>
          <p:nvPr>
            <p:ph type="title"/>
          </p:nvPr>
        </p:nvSpPr>
        <p:spPr/>
        <p:txBody>
          <a:bodyPr/>
          <a:lstStyle/>
          <a:p>
            <a:r>
              <a:rPr lang="en-US" dirty="0"/>
              <a:t>Agenda</a:t>
            </a:r>
          </a:p>
        </p:txBody>
      </p:sp>
    </p:spTree>
    <p:extLst>
      <p:ext uri="{BB962C8B-B14F-4D97-AF65-F5344CB8AC3E}">
        <p14:creationId xmlns:p14="http://schemas.microsoft.com/office/powerpoint/2010/main" val="14390104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6DAAA24-2836-BB4F-AD2A-10EC2ED18260}"/>
              </a:ext>
            </a:extLst>
          </p:cNvPr>
          <p:cNvSpPr>
            <a:spLocks noGrp="1"/>
          </p:cNvSpPr>
          <p:nvPr>
            <p:ph type="sldNum" sz="quarter" idx="10"/>
          </p:nvPr>
        </p:nvSpPr>
        <p:spPr/>
        <p:txBody>
          <a:bodyPr/>
          <a:lstStyle/>
          <a:p>
            <a:r>
              <a:rPr lang="en-US"/>
              <a:t>Page </a:t>
            </a:r>
            <a:fld id="{5CEB1954-798B-554E-B8B4-F1895C4D5BFC}" type="slidenum">
              <a:rPr lang="en-US" smtClean="0"/>
              <a:pPr/>
              <a:t>20</a:t>
            </a:fld>
            <a:r>
              <a:rPr lang="en-US"/>
              <a:t> | © Smithers, 2019</a:t>
            </a:r>
            <a:endParaRPr lang="en-US" dirty="0"/>
          </a:p>
        </p:txBody>
      </p:sp>
      <p:sp>
        <p:nvSpPr>
          <p:cNvPr id="22" name="Title 1">
            <a:extLst>
              <a:ext uri="{FF2B5EF4-FFF2-40B4-BE49-F238E27FC236}">
                <a16:creationId xmlns:a16="http://schemas.microsoft.com/office/drawing/2014/main" id="{2843AA60-6604-4BA2-94F4-1232BD8075F0}"/>
              </a:ext>
            </a:extLst>
          </p:cNvPr>
          <p:cNvSpPr txBox="1">
            <a:spLocks/>
          </p:cNvSpPr>
          <p:nvPr/>
        </p:nvSpPr>
        <p:spPr>
          <a:xfrm>
            <a:off x="364672" y="663160"/>
            <a:ext cx="11120192" cy="5143280"/>
          </a:xfrm>
          <a:prstGeom prst="rect">
            <a:avLst/>
          </a:prstGeom>
        </p:spPr>
        <p:txBody>
          <a:bodyPr vert="horz" lIns="0" tIns="0" rIns="0" bIns="0" rtlCol="0" anchor="ctr">
            <a:normAutofit/>
          </a:bodyPr>
          <a:lstStyle>
            <a:lvl1pPr algn="l" defTabSz="914400" rtl="0" eaLnBrk="1" latinLnBrk="0" hangingPunct="1">
              <a:lnSpc>
                <a:spcPct val="90000"/>
              </a:lnSpc>
              <a:spcBef>
                <a:spcPct val="0"/>
              </a:spcBef>
              <a:buNone/>
              <a:defRPr sz="4200" kern="1200">
                <a:solidFill>
                  <a:schemeClr val="accent1"/>
                </a:solidFill>
                <a:latin typeface="+mj-lt"/>
                <a:ea typeface="+mj-ea"/>
                <a:cs typeface="+mj-cs"/>
              </a:defRPr>
            </a:lvl1pPr>
          </a:lstStyle>
          <a:p>
            <a:r>
              <a:rPr lang="en-US" sz="3600" b="1" dirty="0"/>
              <a:t>ECP Findings</a:t>
            </a:r>
          </a:p>
        </p:txBody>
      </p:sp>
    </p:spTree>
    <p:extLst>
      <p:ext uri="{BB962C8B-B14F-4D97-AF65-F5344CB8AC3E}">
        <p14:creationId xmlns:p14="http://schemas.microsoft.com/office/powerpoint/2010/main" val="15094740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6DAAA24-2836-BB4F-AD2A-10EC2ED18260}"/>
              </a:ext>
            </a:extLst>
          </p:cNvPr>
          <p:cNvSpPr>
            <a:spLocks noGrp="1"/>
          </p:cNvSpPr>
          <p:nvPr>
            <p:ph type="sldNum" sz="quarter" idx="10"/>
          </p:nvPr>
        </p:nvSpPr>
        <p:spPr/>
        <p:txBody>
          <a:bodyPr/>
          <a:lstStyle/>
          <a:p>
            <a:r>
              <a:rPr lang="en-US"/>
              <a:t>Page </a:t>
            </a:r>
            <a:fld id="{5CEB1954-798B-554E-B8B4-F1895C4D5BFC}" type="slidenum">
              <a:rPr lang="en-US" smtClean="0"/>
              <a:pPr/>
              <a:t>21</a:t>
            </a:fld>
            <a:r>
              <a:rPr lang="en-US"/>
              <a:t> | © Smithers, 2019</a:t>
            </a:r>
            <a:endParaRPr lang="en-US" dirty="0"/>
          </a:p>
        </p:txBody>
      </p:sp>
      <p:sp>
        <p:nvSpPr>
          <p:cNvPr id="22" name="Title 1">
            <a:extLst>
              <a:ext uri="{FF2B5EF4-FFF2-40B4-BE49-F238E27FC236}">
                <a16:creationId xmlns:a16="http://schemas.microsoft.com/office/drawing/2014/main" id="{2843AA60-6604-4BA2-94F4-1232BD8075F0}"/>
              </a:ext>
            </a:extLst>
          </p:cNvPr>
          <p:cNvSpPr txBox="1">
            <a:spLocks/>
          </p:cNvSpPr>
          <p:nvPr/>
        </p:nvSpPr>
        <p:spPr>
          <a:xfrm>
            <a:off x="364672" y="663160"/>
            <a:ext cx="11668832" cy="1128550"/>
          </a:xfrm>
          <a:prstGeom prst="rect">
            <a:avLst/>
          </a:prstGeom>
        </p:spPr>
        <p:txBody>
          <a:bodyPr vert="horz" lIns="0" tIns="0" rIns="0" bIns="0" rtlCol="0" anchor="ctr">
            <a:normAutofit/>
          </a:bodyPr>
          <a:lstStyle>
            <a:lvl1pPr algn="l" defTabSz="914400" rtl="0" eaLnBrk="1" latinLnBrk="0" hangingPunct="1">
              <a:lnSpc>
                <a:spcPct val="90000"/>
              </a:lnSpc>
              <a:spcBef>
                <a:spcPct val="0"/>
              </a:spcBef>
              <a:buNone/>
              <a:defRPr sz="4200" kern="1200">
                <a:solidFill>
                  <a:schemeClr val="accent1"/>
                </a:solidFill>
                <a:latin typeface="+mj-lt"/>
                <a:ea typeface="+mj-ea"/>
                <a:cs typeface="+mj-cs"/>
              </a:defRPr>
            </a:lvl1pPr>
          </a:lstStyle>
          <a:p>
            <a:r>
              <a:rPr lang="en-US" sz="3600" dirty="0"/>
              <a:t>ECP Findings</a:t>
            </a:r>
          </a:p>
        </p:txBody>
      </p:sp>
      <p:sp>
        <p:nvSpPr>
          <p:cNvPr id="6" name="Content Placeholder 2">
            <a:extLst>
              <a:ext uri="{FF2B5EF4-FFF2-40B4-BE49-F238E27FC236}">
                <a16:creationId xmlns:a16="http://schemas.microsoft.com/office/drawing/2014/main" id="{649BF80C-BB75-419A-A7F8-BB823B84271D}"/>
              </a:ext>
            </a:extLst>
          </p:cNvPr>
          <p:cNvSpPr txBox="1">
            <a:spLocks/>
          </p:cNvSpPr>
          <p:nvPr/>
        </p:nvSpPr>
        <p:spPr>
          <a:xfrm>
            <a:off x="364670" y="1588563"/>
            <a:ext cx="11462657" cy="4606277"/>
          </a:xfrm>
          <a:prstGeom prst="rect">
            <a:avLst/>
          </a:prstGeom>
        </p:spPr>
        <p:txBody>
          <a:bodyPr vert="horz" lIns="0" tIns="0" rIns="0" bIns="0" rtlCol="0">
            <a:normAutofit/>
          </a:bodyPr>
          <a:lstStyle>
            <a:lvl1pPr marL="228600" indent="-228600" algn="l" defTabSz="914400" rtl="0" eaLnBrk="1" latinLnBrk="0" hangingPunct="1">
              <a:lnSpc>
                <a:spcPct val="100000"/>
              </a:lnSpc>
              <a:spcBef>
                <a:spcPts val="1000"/>
              </a:spcBef>
              <a:buFont typeface="Arial" panose="020B0604020202020204" pitchFamily="34" charset="0"/>
              <a:buChar char="•"/>
              <a:defRPr sz="2000" kern="1200">
                <a:solidFill>
                  <a:schemeClr val="tx2"/>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000" kern="1200">
                <a:solidFill>
                  <a:schemeClr val="tx2"/>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Clr>
                <a:schemeClr val="tx1"/>
              </a:buClr>
            </a:pPr>
            <a:r>
              <a:rPr lang="en-US" sz="1800" dirty="0">
                <a:latin typeface="+mj-lt"/>
                <a:cs typeface="Arial" pitchFamily="34" charset="0"/>
              </a:rPr>
              <a:t>Need to be as clear as possible with Audit Agenda times and supporting achievement of an (8) hour workday and also need to note off-shifts (i.e. 2</a:t>
            </a:r>
            <a:r>
              <a:rPr lang="en-US" sz="1800" baseline="30000" dirty="0">
                <a:latin typeface="+mj-lt"/>
                <a:cs typeface="Arial" pitchFamily="34" charset="0"/>
              </a:rPr>
              <a:t>nd</a:t>
            </a:r>
            <a:r>
              <a:rPr lang="en-US" sz="1800" dirty="0">
                <a:latin typeface="+mj-lt"/>
                <a:cs typeface="Arial" pitchFamily="34" charset="0"/>
              </a:rPr>
              <a:t> shift, 3</a:t>
            </a:r>
            <a:r>
              <a:rPr lang="en-US" sz="1800" baseline="30000" dirty="0">
                <a:latin typeface="+mj-lt"/>
                <a:cs typeface="Arial" pitchFamily="34" charset="0"/>
              </a:rPr>
              <a:t>rd</a:t>
            </a:r>
            <a:r>
              <a:rPr lang="en-US" sz="1800" dirty="0">
                <a:latin typeface="+mj-lt"/>
                <a:cs typeface="Arial" pitchFamily="34" charset="0"/>
              </a:rPr>
              <a:t> shift, etc.) appropriately;</a:t>
            </a:r>
          </a:p>
          <a:p>
            <a:pPr>
              <a:buClr>
                <a:schemeClr val="tx1"/>
              </a:buClr>
            </a:pPr>
            <a:r>
              <a:rPr lang="en-US" sz="1800" dirty="0">
                <a:latin typeface="+mj-lt"/>
                <a:cs typeface="Arial" pitchFamily="34" charset="0"/>
              </a:rPr>
              <a:t>Matching process names from the CRW to the Audit Agenda. Alignment must be 100%;</a:t>
            </a:r>
          </a:p>
          <a:p>
            <a:pPr>
              <a:buClr>
                <a:schemeClr val="tx1"/>
              </a:buClr>
            </a:pPr>
            <a:r>
              <a:rPr lang="en-US" sz="1800" dirty="0">
                <a:latin typeface="+mj-lt"/>
                <a:cs typeface="Arial" pitchFamily="34" charset="0"/>
              </a:rPr>
              <a:t>Ensuring clauses noted on the QMS Matrix (not N/E or N/A marked) align with the CRW clauses for that given process. We can ‘split’ processes up between Surveillance audits but need to be mindful of risk if clauses are missed for a given process;</a:t>
            </a:r>
          </a:p>
          <a:p>
            <a:pPr>
              <a:buClr>
                <a:schemeClr val="tx1"/>
              </a:buClr>
            </a:pPr>
            <a:r>
              <a:rPr lang="en-US" sz="1800" dirty="0">
                <a:latin typeface="+mj-lt"/>
                <a:cs typeface="Arial" pitchFamily="34" charset="0"/>
              </a:rPr>
              <a:t>Need to make sure we are NOT accepting ‘future actions’ for CA, the organization needs to (at minimum) bring themselves back into conformance with the standard within (60) days;</a:t>
            </a:r>
          </a:p>
          <a:p>
            <a:pPr>
              <a:buClr>
                <a:schemeClr val="tx1"/>
              </a:buClr>
            </a:pPr>
            <a:r>
              <a:rPr lang="en-US" sz="1800" dirty="0">
                <a:latin typeface="+mj-lt"/>
                <a:cs typeface="Arial" pitchFamily="34" charset="0"/>
              </a:rPr>
              <a:t>Evidence of Pre Audit information complete (SQA-128) is required for all audits and should be submitted at time of audit report /expense submittal;</a:t>
            </a:r>
          </a:p>
          <a:p>
            <a:pPr>
              <a:buClr>
                <a:schemeClr val="tx1"/>
              </a:buClr>
            </a:pPr>
            <a:r>
              <a:rPr lang="en-US" sz="1800" dirty="0">
                <a:latin typeface="+mj-lt"/>
                <a:cs typeface="Arial" pitchFamily="34" charset="0"/>
              </a:rPr>
              <a:t>Employee Counts, Shift times, Justifications for NA must all be identified on all Audit Plans (SQA-45);</a:t>
            </a:r>
          </a:p>
          <a:p>
            <a:pPr>
              <a:buClr>
                <a:schemeClr val="tx1"/>
              </a:buClr>
            </a:pPr>
            <a:r>
              <a:rPr lang="en-US" sz="1800" dirty="0">
                <a:latin typeface="+mj-lt"/>
                <a:cs typeface="Arial" pitchFamily="34" charset="0"/>
              </a:rPr>
              <a:t>PEARs must include appropriate supporting comments for any applicable clauses, KPI supporting comments must be discernible to understand organization actions where KPIs are not being met.</a:t>
            </a:r>
          </a:p>
          <a:p>
            <a:pPr>
              <a:buClr>
                <a:schemeClr val="tx1"/>
              </a:buClr>
            </a:pPr>
            <a:endParaRPr lang="en-US" sz="1800" dirty="0">
              <a:latin typeface="+mj-lt"/>
              <a:cs typeface="Arial" pitchFamily="34" charset="0"/>
            </a:endParaRPr>
          </a:p>
          <a:p>
            <a:pPr marL="457200" indent="-457200">
              <a:buClr>
                <a:schemeClr val="tx1"/>
              </a:buClr>
              <a:buFontTx/>
              <a:buChar char="-"/>
            </a:pPr>
            <a:endParaRPr lang="en-US" sz="1800" dirty="0">
              <a:latin typeface="+mj-lt"/>
              <a:cs typeface="Arial" pitchFamily="34" charset="0"/>
            </a:endParaRPr>
          </a:p>
          <a:p>
            <a:pPr marL="457200" indent="-457200">
              <a:buClr>
                <a:schemeClr val="tx1"/>
              </a:buClr>
              <a:buFontTx/>
              <a:buChar char="-"/>
            </a:pPr>
            <a:endParaRPr lang="en-US" sz="1800" dirty="0">
              <a:latin typeface="+mj-lt"/>
              <a:cs typeface="Arial" pitchFamily="34" charset="0"/>
            </a:endParaRPr>
          </a:p>
        </p:txBody>
      </p:sp>
    </p:spTree>
    <p:extLst>
      <p:ext uri="{BB962C8B-B14F-4D97-AF65-F5344CB8AC3E}">
        <p14:creationId xmlns:p14="http://schemas.microsoft.com/office/powerpoint/2010/main" val="234078102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A5538E-4053-F84F-996E-4B7DD6E645E6}"/>
              </a:ext>
            </a:extLst>
          </p:cNvPr>
          <p:cNvSpPr>
            <a:spLocks noGrp="1"/>
          </p:cNvSpPr>
          <p:nvPr>
            <p:ph type="title"/>
          </p:nvPr>
        </p:nvSpPr>
        <p:spPr/>
        <p:txBody>
          <a:bodyPr/>
          <a:lstStyle/>
          <a:p>
            <a:r>
              <a:rPr lang="en-US" dirty="0"/>
              <a:t>Thank you!</a:t>
            </a:r>
          </a:p>
        </p:txBody>
      </p:sp>
    </p:spTree>
    <p:extLst>
      <p:ext uri="{BB962C8B-B14F-4D97-AF65-F5344CB8AC3E}">
        <p14:creationId xmlns:p14="http://schemas.microsoft.com/office/powerpoint/2010/main" val="39652902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6DAAA24-2836-BB4F-AD2A-10EC2ED18260}"/>
              </a:ext>
            </a:extLst>
          </p:cNvPr>
          <p:cNvSpPr>
            <a:spLocks noGrp="1"/>
          </p:cNvSpPr>
          <p:nvPr>
            <p:ph type="sldNum" sz="quarter" idx="10"/>
          </p:nvPr>
        </p:nvSpPr>
        <p:spPr/>
        <p:txBody>
          <a:bodyPr/>
          <a:lstStyle/>
          <a:p>
            <a:r>
              <a:rPr lang="en-US"/>
              <a:t>Page </a:t>
            </a:r>
            <a:fld id="{5CEB1954-798B-554E-B8B4-F1895C4D5BFC}" type="slidenum">
              <a:rPr lang="en-US" smtClean="0"/>
              <a:pPr/>
              <a:t>3</a:t>
            </a:fld>
            <a:r>
              <a:rPr lang="en-US"/>
              <a:t> | © Smithers, 2019</a:t>
            </a:r>
            <a:endParaRPr lang="en-US" dirty="0"/>
          </a:p>
        </p:txBody>
      </p:sp>
      <p:sp>
        <p:nvSpPr>
          <p:cNvPr id="22" name="Title 1">
            <a:extLst>
              <a:ext uri="{FF2B5EF4-FFF2-40B4-BE49-F238E27FC236}">
                <a16:creationId xmlns:a16="http://schemas.microsoft.com/office/drawing/2014/main" id="{2843AA60-6604-4BA2-94F4-1232BD8075F0}"/>
              </a:ext>
            </a:extLst>
          </p:cNvPr>
          <p:cNvSpPr txBox="1">
            <a:spLocks/>
          </p:cNvSpPr>
          <p:nvPr/>
        </p:nvSpPr>
        <p:spPr>
          <a:xfrm>
            <a:off x="364672" y="663160"/>
            <a:ext cx="11120192" cy="5143280"/>
          </a:xfrm>
          <a:prstGeom prst="rect">
            <a:avLst/>
          </a:prstGeom>
        </p:spPr>
        <p:txBody>
          <a:bodyPr vert="horz" lIns="0" tIns="0" rIns="0" bIns="0" rtlCol="0" anchor="ctr">
            <a:normAutofit/>
          </a:bodyPr>
          <a:lstStyle>
            <a:lvl1pPr algn="l" defTabSz="914400" rtl="0" eaLnBrk="1" latinLnBrk="0" hangingPunct="1">
              <a:lnSpc>
                <a:spcPct val="90000"/>
              </a:lnSpc>
              <a:spcBef>
                <a:spcPct val="0"/>
              </a:spcBef>
              <a:buNone/>
              <a:defRPr sz="4200" kern="1200">
                <a:solidFill>
                  <a:schemeClr val="accent1"/>
                </a:solidFill>
                <a:latin typeface="+mj-lt"/>
                <a:ea typeface="+mj-ea"/>
                <a:cs typeface="+mj-cs"/>
              </a:defRPr>
            </a:lvl1pPr>
          </a:lstStyle>
          <a:p>
            <a:r>
              <a:rPr lang="en-US" sz="3600" b="1" dirty="0"/>
              <a:t>ICOP Scheme Updates (ICOP Resolution Log, AAQG CB Scorecard, Boeing Scorecard)</a:t>
            </a:r>
          </a:p>
        </p:txBody>
      </p:sp>
    </p:spTree>
    <p:extLst>
      <p:ext uri="{BB962C8B-B14F-4D97-AF65-F5344CB8AC3E}">
        <p14:creationId xmlns:p14="http://schemas.microsoft.com/office/powerpoint/2010/main" val="9065283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6DAAA24-2836-BB4F-AD2A-10EC2ED18260}"/>
              </a:ext>
            </a:extLst>
          </p:cNvPr>
          <p:cNvSpPr>
            <a:spLocks noGrp="1"/>
          </p:cNvSpPr>
          <p:nvPr>
            <p:ph type="sldNum" sz="quarter" idx="10"/>
          </p:nvPr>
        </p:nvSpPr>
        <p:spPr/>
        <p:txBody>
          <a:bodyPr/>
          <a:lstStyle/>
          <a:p>
            <a:r>
              <a:rPr lang="en-US"/>
              <a:t>Page </a:t>
            </a:r>
            <a:fld id="{5CEB1954-798B-554E-B8B4-F1895C4D5BFC}" type="slidenum">
              <a:rPr lang="en-US" smtClean="0"/>
              <a:pPr/>
              <a:t>4</a:t>
            </a:fld>
            <a:r>
              <a:rPr lang="en-US"/>
              <a:t> | © Smithers, 2019</a:t>
            </a:r>
            <a:endParaRPr lang="en-US" dirty="0"/>
          </a:p>
        </p:txBody>
      </p:sp>
      <p:sp>
        <p:nvSpPr>
          <p:cNvPr id="22" name="Title 1">
            <a:extLst>
              <a:ext uri="{FF2B5EF4-FFF2-40B4-BE49-F238E27FC236}">
                <a16:creationId xmlns:a16="http://schemas.microsoft.com/office/drawing/2014/main" id="{2843AA60-6604-4BA2-94F4-1232BD8075F0}"/>
              </a:ext>
            </a:extLst>
          </p:cNvPr>
          <p:cNvSpPr txBox="1">
            <a:spLocks/>
          </p:cNvSpPr>
          <p:nvPr/>
        </p:nvSpPr>
        <p:spPr>
          <a:xfrm>
            <a:off x="364672" y="663160"/>
            <a:ext cx="9642928" cy="1128550"/>
          </a:xfrm>
          <a:prstGeom prst="rect">
            <a:avLst/>
          </a:prstGeom>
        </p:spPr>
        <p:txBody>
          <a:bodyPr vert="horz" lIns="0" tIns="0" rIns="0" bIns="0" rtlCol="0" anchor="ctr">
            <a:normAutofit/>
          </a:bodyPr>
          <a:lstStyle>
            <a:lvl1pPr algn="l" defTabSz="914400" rtl="0" eaLnBrk="1" latinLnBrk="0" hangingPunct="1">
              <a:lnSpc>
                <a:spcPct val="90000"/>
              </a:lnSpc>
              <a:spcBef>
                <a:spcPct val="0"/>
              </a:spcBef>
              <a:buNone/>
              <a:defRPr sz="4200" kern="1200">
                <a:solidFill>
                  <a:schemeClr val="accent1"/>
                </a:solidFill>
                <a:latin typeface="+mj-lt"/>
                <a:ea typeface="+mj-ea"/>
                <a:cs typeface="+mj-cs"/>
              </a:defRPr>
            </a:lvl1pPr>
          </a:lstStyle>
          <a:p>
            <a:r>
              <a:rPr lang="en-US" sz="3600" dirty="0"/>
              <a:t>ICOP Scheme Updates (ICOP Resolution Log)</a:t>
            </a:r>
          </a:p>
        </p:txBody>
      </p:sp>
      <p:sp>
        <p:nvSpPr>
          <p:cNvPr id="8" name="Content Placeholder 4">
            <a:extLst>
              <a:ext uri="{FF2B5EF4-FFF2-40B4-BE49-F238E27FC236}">
                <a16:creationId xmlns:a16="http://schemas.microsoft.com/office/drawing/2014/main" id="{06E3D491-CC4C-4B12-9C24-B1E349F06B3C}"/>
              </a:ext>
            </a:extLst>
          </p:cNvPr>
          <p:cNvSpPr txBox="1">
            <a:spLocks/>
          </p:cNvSpPr>
          <p:nvPr/>
        </p:nvSpPr>
        <p:spPr>
          <a:xfrm>
            <a:off x="9189720" y="1706880"/>
            <a:ext cx="2611572" cy="3835400"/>
          </a:xfrm>
          <a:prstGeom prst="rect">
            <a:avLst/>
          </a:prstGeom>
        </p:spPr>
        <p:txBody>
          <a:bodyPr>
            <a:noAutofit/>
          </a:bodyPr>
          <a:lstStyle>
            <a:lvl1pPr marL="228600" indent="-228600" algn="l" defTabSz="914400" rtl="0" eaLnBrk="1" latinLnBrk="0" hangingPunct="1">
              <a:lnSpc>
                <a:spcPct val="100000"/>
              </a:lnSpc>
              <a:spcBef>
                <a:spcPts val="1000"/>
              </a:spcBef>
              <a:buFont typeface="Arial" panose="020B0604020202020204" pitchFamily="34" charset="0"/>
              <a:buChar char="•"/>
              <a:defRPr sz="2000" kern="1200">
                <a:solidFill>
                  <a:schemeClr val="tx1">
                    <a:lumMod val="75000"/>
                    <a:lumOff val="25000"/>
                  </a:schemeClr>
                </a:solidFill>
                <a:latin typeface="+mj-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000" kern="1200">
                <a:solidFill>
                  <a:schemeClr val="tx1">
                    <a:lumMod val="75000"/>
                    <a:lumOff val="25000"/>
                  </a:schemeClr>
                </a:solidFill>
                <a:latin typeface="+mj-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chemeClr val="tx1">
                    <a:lumMod val="75000"/>
                    <a:lumOff val="25000"/>
                  </a:schemeClr>
                </a:solidFill>
                <a:latin typeface="+mj-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chemeClr val="tx1">
                    <a:lumMod val="75000"/>
                    <a:lumOff val="25000"/>
                  </a:schemeClr>
                </a:solidFill>
                <a:latin typeface="+mj-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chemeClr val="tx1">
                    <a:lumMod val="75000"/>
                    <a:lumOff val="25000"/>
                  </a:schemeClr>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800" b="1" i="1" dirty="0"/>
              <a:t>BOTTOM LINE:</a:t>
            </a:r>
          </a:p>
          <a:p>
            <a:r>
              <a:rPr lang="en-US" sz="1800" dirty="0"/>
              <a:t>(157) See ‘COVID-19 Technical Guidance Summary’ (July 9</a:t>
            </a:r>
            <a:r>
              <a:rPr lang="en-US" sz="1800" baseline="30000" dirty="0"/>
              <a:t>th</a:t>
            </a:r>
            <a:r>
              <a:rPr lang="en-US" sz="1800" dirty="0"/>
              <a:t>, 2021)</a:t>
            </a:r>
          </a:p>
          <a:p>
            <a:r>
              <a:rPr lang="en-US" sz="1800" dirty="0"/>
              <a:t>(156) Previous ASRP and supporting IAF MD#3 references in AS9104/1 are essentially set aside until NEW revision of AS9104/1 is released; </a:t>
            </a:r>
          </a:p>
        </p:txBody>
      </p:sp>
      <p:pic>
        <p:nvPicPr>
          <p:cNvPr id="6" name="Picture 5">
            <a:extLst>
              <a:ext uri="{FF2B5EF4-FFF2-40B4-BE49-F238E27FC236}">
                <a16:creationId xmlns:a16="http://schemas.microsoft.com/office/drawing/2014/main" id="{75545789-7EF9-4104-8C4F-999F68A54A90}"/>
              </a:ext>
            </a:extLst>
          </p:cNvPr>
          <p:cNvPicPr>
            <a:picLocks noChangeAspect="1"/>
          </p:cNvPicPr>
          <p:nvPr/>
        </p:nvPicPr>
        <p:blipFill rotWithShape="1">
          <a:blip r:embed="rId2"/>
          <a:srcRect l="9584" t="41778" r="28167" b="17926"/>
          <a:stretch/>
        </p:blipFill>
        <p:spPr>
          <a:xfrm>
            <a:off x="484632" y="1706880"/>
            <a:ext cx="8499146" cy="3094736"/>
          </a:xfrm>
          <a:prstGeom prst="rect">
            <a:avLst/>
          </a:prstGeom>
        </p:spPr>
      </p:pic>
    </p:spTree>
    <p:extLst>
      <p:ext uri="{BB962C8B-B14F-4D97-AF65-F5344CB8AC3E}">
        <p14:creationId xmlns:p14="http://schemas.microsoft.com/office/powerpoint/2010/main" val="1395269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6DAAA24-2836-BB4F-AD2A-10EC2ED18260}"/>
              </a:ext>
            </a:extLst>
          </p:cNvPr>
          <p:cNvSpPr>
            <a:spLocks noGrp="1"/>
          </p:cNvSpPr>
          <p:nvPr>
            <p:ph type="sldNum" sz="quarter" idx="10"/>
          </p:nvPr>
        </p:nvSpPr>
        <p:spPr/>
        <p:txBody>
          <a:bodyPr/>
          <a:lstStyle/>
          <a:p>
            <a:r>
              <a:rPr lang="en-US"/>
              <a:t>Page </a:t>
            </a:r>
            <a:fld id="{5CEB1954-798B-554E-B8B4-F1895C4D5BFC}" type="slidenum">
              <a:rPr lang="en-US" smtClean="0"/>
              <a:pPr/>
              <a:t>5</a:t>
            </a:fld>
            <a:r>
              <a:rPr lang="en-US"/>
              <a:t> | © Smithers, 2019</a:t>
            </a:r>
            <a:endParaRPr lang="en-US" dirty="0"/>
          </a:p>
        </p:txBody>
      </p:sp>
      <p:sp>
        <p:nvSpPr>
          <p:cNvPr id="22" name="Title 1">
            <a:extLst>
              <a:ext uri="{FF2B5EF4-FFF2-40B4-BE49-F238E27FC236}">
                <a16:creationId xmlns:a16="http://schemas.microsoft.com/office/drawing/2014/main" id="{2843AA60-6604-4BA2-94F4-1232BD8075F0}"/>
              </a:ext>
            </a:extLst>
          </p:cNvPr>
          <p:cNvSpPr txBox="1">
            <a:spLocks/>
          </p:cNvSpPr>
          <p:nvPr/>
        </p:nvSpPr>
        <p:spPr>
          <a:xfrm>
            <a:off x="364672" y="663160"/>
            <a:ext cx="11668832" cy="1128550"/>
          </a:xfrm>
          <a:prstGeom prst="rect">
            <a:avLst/>
          </a:prstGeom>
        </p:spPr>
        <p:txBody>
          <a:bodyPr vert="horz" lIns="0" tIns="0" rIns="0" bIns="0" rtlCol="0" anchor="ctr">
            <a:normAutofit/>
          </a:bodyPr>
          <a:lstStyle>
            <a:lvl1pPr algn="l" defTabSz="914400" rtl="0" eaLnBrk="1" latinLnBrk="0" hangingPunct="1">
              <a:lnSpc>
                <a:spcPct val="90000"/>
              </a:lnSpc>
              <a:spcBef>
                <a:spcPct val="0"/>
              </a:spcBef>
              <a:buNone/>
              <a:defRPr sz="4200" kern="1200">
                <a:solidFill>
                  <a:schemeClr val="accent1"/>
                </a:solidFill>
                <a:latin typeface="+mj-lt"/>
                <a:ea typeface="+mj-ea"/>
                <a:cs typeface="+mj-cs"/>
              </a:defRPr>
            </a:lvl1pPr>
          </a:lstStyle>
          <a:p>
            <a:r>
              <a:rPr lang="en-US" sz="3600" dirty="0"/>
              <a:t>ICOP Scheme Updates (ICOP Resolution Log) – cont.</a:t>
            </a:r>
          </a:p>
        </p:txBody>
      </p:sp>
      <p:sp>
        <p:nvSpPr>
          <p:cNvPr id="3" name="TextBox 2">
            <a:extLst>
              <a:ext uri="{FF2B5EF4-FFF2-40B4-BE49-F238E27FC236}">
                <a16:creationId xmlns:a16="http://schemas.microsoft.com/office/drawing/2014/main" id="{484A4F26-0041-4C07-90D1-61D6047F7CC8}"/>
              </a:ext>
            </a:extLst>
          </p:cNvPr>
          <p:cNvSpPr txBox="1"/>
          <p:nvPr/>
        </p:nvSpPr>
        <p:spPr>
          <a:xfrm>
            <a:off x="294640" y="1476750"/>
            <a:ext cx="4409440" cy="369332"/>
          </a:xfrm>
          <a:prstGeom prst="rect">
            <a:avLst/>
          </a:prstGeom>
          <a:noFill/>
        </p:spPr>
        <p:txBody>
          <a:bodyPr wrap="square" rtlCol="0">
            <a:spAutoFit/>
          </a:bodyPr>
          <a:lstStyle/>
          <a:p>
            <a:r>
              <a:rPr lang="en-US" b="1" i="1" dirty="0"/>
              <a:t>COVID-19 Technical Guidance Summary </a:t>
            </a:r>
          </a:p>
        </p:txBody>
      </p:sp>
      <p:pic>
        <p:nvPicPr>
          <p:cNvPr id="8" name="Picture 7">
            <a:extLst>
              <a:ext uri="{FF2B5EF4-FFF2-40B4-BE49-F238E27FC236}">
                <a16:creationId xmlns:a16="http://schemas.microsoft.com/office/drawing/2014/main" id="{1A685111-7726-43C3-858A-F2D3BC4EC53C}"/>
              </a:ext>
            </a:extLst>
          </p:cNvPr>
          <p:cNvPicPr>
            <a:picLocks noChangeAspect="1"/>
          </p:cNvPicPr>
          <p:nvPr/>
        </p:nvPicPr>
        <p:blipFill rotWithShape="1">
          <a:blip r:embed="rId2"/>
          <a:srcRect l="17750" t="23704" r="22834" b="10815"/>
          <a:stretch/>
        </p:blipFill>
        <p:spPr>
          <a:xfrm>
            <a:off x="1808480" y="1946369"/>
            <a:ext cx="9083040" cy="4651058"/>
          </a:xfrm>
          <a:prstGeom prst="rect">
            <a:avLst/>
          </a:prstGeom>
        </p:spPr>
      </p:pic>
    </p:spTree>
    <p:extLst>
      <p:ext uri="{BB962C8B-B14F-4D97-AF65-F5344CB8AC3E}">
        <p14:creationId xmlns:p14="http://schemas.microsoft.com/office/powerpoint/2010/main" val="28795703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6DAAA24-2836-BB4F-AD2A-10EC2ED18260}"/>
              </a:ext>
            </a:extLst>
          </p:cNvPr>
          <p:cNvSpPr>
            <a:spLocks noGrp="1"/>
          </p:cNvSpPr>
          <p:nvPr>
            <p:ph type="sldNum" sz="quarter" idx="10"/>
          </p:nvPr>
        </p:nvSpPr>
        <p:spPr/>
        <p:txBody>
          <a:bodyPr/>
          <a:lstStyle/>
          <a:p>
            <a:r>
              <a:rPr lang="en-US"/>
              <a:t>Page </a:t>
            </a:r>
            <a:fld id="{5CEB1954-798B-554E-B8B4-F1895C4D5BFC}" type="slidenum">
              <a:rPr lang="en-US" smtClean="0"/>
              <a:pPr/>
              <a:t>6</a:t>
            </a:fld>
            <a:r>
              <a:rPr lang="en-US"/>
              <a:t> | © Smithers, 2019</a:t>
            </a:r>
            <a:endParaRPr lang="en-US" dirty="0"/>
          </a:p>
        </p:txBody>
      </p:sp>
      <p:sp>
        <p:nvSpPr>
          <p:cNvPr id="22" name="Title 1">
            <a:extLst>
              <a:ext uri="{FF2B5EF4-FFF2-40B4-BE49-F238E27FC236}">
                <a16:creationId xmlns:a16="http://schemas.microsoft.com/office/drawing/2014/main" id="{2843AA60-6604-4BA2-94F4-1232BD8075F0}"/>
              </a:ext>
            </a:extLst>
          </p:cNvPr>
          <p:cNvSpPr txBox="1">
            <a:spLocks/>
          </p:cNvSpPr>
          <p:nvPr/>
        </p:nvSpPr>
        <p:spPr>
          <a:xfrm>
            <a:off x="364672" y="663160"/>
            <a:ext cx="11668832" cy="1128550"/>
          </a:xfrm>
          <a:prstGeom prst="rect">
            <a:avLst/>
          </a:prstGeom>
        </p:spPr>
        <p:txBody>
          <a:bodyPr vert="horz" lIns="0" tIns="0" rIns="0" bIns="0" rtlCol="0" anchor="ctr">
            <a:normAutofit/>
          </a:bodyPr>
          <a:lstStyle>
            <a:lvl1pPr algn="l" defTabSz="914400" rtl="0" eaLnBrk="1" latinLnBrk="0" hangingPunct="1">
              <a:lnSpc>
                <a:spcPct val="90000"/>
              </a:lnSpc>
              <a:spcBef>
                <a:spcPct val="0"/>
              </a:spcBef>
              <a:buNone/>
              <a:defRPr sz="4200" kern="1200">
                <a:solidFill>
                  <a:schemeClr val="accent1"/>
                </a:solidFill>
                <a:latin typeface="+mj-lt"/>
                <a:ea typeface="+mj-ea"/>
                <a:cs typeface="+mj-cs"/>
              </a:defRPr>
            </a:lvl1pPr>
          </a:lstStyle>
          <a:p>
            <a:r>
              <a:rPr lang="en-US" sz="3600" dirty="0"/>
              <a:t>ICOP Scheme Updates (ICOP Resolution Log) – cont.</a:t>
            </a:r>
          </a:p>
        </p:txBody>
      </p:sp>
      <p:sp>
        <p:nvSpPr>
          <p:cNvPr id="3" name="TextBox 2">
            <a:extLst>
              <a:ext uri="{FF2B5EF4-FFF2-40B4-BE49-F238E27FC236}">
                <a16:creationId xmlns:a16="http://schemas.microsoft.com/office/drawing/2014/main" id="{484A4F26-0041-4C07-90D1-61D6047F7CC8}"/>
              </a:ext>
            </a:extLst>
          </p:cNvPr>
          <p:cNvSpPr txBox="1"/>
          <p:nvPr/>
        </p:nvSpPr>
        <p:spPr>
          <a:xfrm>
            <a:off x="294640" y="1476750"/>
            <a:ext cx="5455920" cy="369332"/>
          </a:xfrm>
          <a:prstGeom prst="rect">
            <a:avLst/>
          </a:prstGeom>
          <a:noFill/>
        </p:spPr>
        <p:txBody>
          <a:bodyPr wrap="square" rtlCol="0">
            <a:spAutoFit/>
          </a:bodyPr>
          <a:lstStyle/>
          <a:p>
            <a:r>
              <a:rPr lang="en-US" b="1" i="1" dirty="0"/>
              <a:t>COVID-19 Technical Guidance Summary – cont. </a:t>
            </a:r>
          </a:p>
        </p:txBody>
      </p:sp>
      <p:pic>
        <p:nvPicPr>
          <p:cNvPr id="8" name="Picture 7">
            <a:extLst>
              <a:ext uri="{FF2B5EF4-FFF2-40B4-BE49-F238E27FC236}">
                <a16:creationId xmlns:a16="http://schemas.microsoft.com/office/drawing/2014/main" id="{D7BE971B-5375-4408-9508-974A95760024}"/>
              </a:ext>
            </a:extLst>
          </p:cNvPr>
          <p:cNvPicPr>
            <a:picLocks noChangeAspect="1"/>
          </p:cNvPicPr>
          <p:nvPr/>
        </p:nvPicPr>
        <p:blipFill rotWithShape="1">
          <a:blip r:embed="rId2"/>
          <a:srcRect l="17833" t="23556" r="22750" b="34074"/>
          <a:stretch/>
        </p:blipFill>
        <p:spPr>
          <a:xfrm>
            <a:off x="1646345" y="2160530"/>
            <a:ext cx="8899310" cy="3569709"/>
          </a:xfrm>
          <a:prstGeom prst="rect">
            <a:avLst/>
          </a:prstGeom>
        </p:spPr>
      </p:pic>
    </p:spTree>
    <p:extLst>
      <p:ext uri="{BB962C8B-B14F-4D97-AF65-F5344CB8AC3E}">
        <p14:creationId xmlns:p14="http://schemas.microsoft.com/office/powerpoint/2010/main" val="41788669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6DAAA24-2836-BB4F-AD2A-10EC2ED18260}"/>
              </a:ext>
            </a:extLst>
          </p:cNvPr>
          <p:cNvSpPr>
            <a:spLocks noGrp="1"/>
          </p:cNvSpPr>
          <p:nvPr>
            <p:ph type="sldNum" sz="quarter" idx="10"/>
          </p:nvPr>
        </p:nvSpPr>
        <p:spPr/>
        <p:txBody>
          <a:bodyPr/>
          <a:lstStyle/>
          <a:p>
            <a:r>
              <a:rPr lang="en-US"/>
              <a:t>Page </a:t>
            </a:r>
            <a:fld id="{5CEB1954-798B-554E-B8B4-F1895C4D5BFC}" type="slidenum">
              <a:rPr lang="en-US" smtClean="0"/>
              <a:pPr/>
              <a:t>7</a:t>
            </a:fld>
            <a:r>
              <a:rPr lang="en-US"/>
              <a:t> | © Smithers, 2019</a:t>
            </a:r>
            <a:endParaRPr lang="en-US" dirty="0"/>
          </a:p>
        </p:txBody>
      </p:sp>
      <p:sp>
        <p:nvSpPr>
          <p:cNvPr id="6" name="Title 1">
            <a:extLst>
              <a:ext uri="{FF2B5EF4-FFF2-40B4-BE49-F238E27FC236}">
                <a16:creationId xmlns:a16="http://schemas.microsoft.com/office/drawing/2014/main" id="{714F0927-8938-4E36-BD60-65CD7D043BC4}"/>
              </a:ext>
            </a:extLst>
          </p:cNvPr>
          <p:cNvSpPr txBox="1">
            <a:spLocks/>
          </p:cNvSpPr>
          <p:nvPr/>
        </p:nvSpPr>
        <p:spPr>
          <a:xfrm>
            <a:off x="364672" y="663160"/>
            <a:ext cx="11668832" cy="1128550"/>
          </a:xfrm>
          <a:prstGeom prst="rect">
            <a:avLst/>
          </a:prstGeom>
        </p:spPr>
        <p:txBody>
          <a:bodyPr vert="horz" lIns="0" tIns="0" rIns="0" bIns="0" rtlCol="0" anchor="ctr">
            <a:normAutofit/>
          </a:bodyPr>
          <a:lstStyle>
            <a:lvl1pPr algn="l" defTabSz="914400" rtl="0" eaLnBrk="1" latinLnBrk="0" hangingPunct="1">
              <a:lnSpc>
                <a:spcPct val="90000"/>
              </a:lnSpc>
              <a:spcBef>
                <a:spcPct val="0"/>
              </a:spcBef>
              <a:buNone/>
              <a:defRPr sz="4200" kern="1200">
                <a:solidFill>
                  <a:schemeClr val="accent1"/>
                </a:solidFill>
                <a:latin typeface="+mj-lt"/>
                <a:ea typeface="+mj-ea"/>
                <a:cs typeface="+mj-cs"/>
              </a:defRPr>
            </a:lvl1pPr>
          </a:lstStyle>
          <a:p>
            <a:r>
              <a:rPr lang="en-US" sz="3600" dirty="0"/>
              <a:t>ICOP Scheme Updates (AAQG CB Scorecard)</a:t>
            </a:r>
          </a:p>
        </p:txBody>
      </p:sp>
      <p:sp>
        <p:nvSpPr>
          <p:cNvPr id="9" name="Content Placeholder 4">
            <a:extLst>
              <a:ext uri="{FF2B5EF4-FFF2-40B4-BE49-F238E27FC236}">
                <a16:creationId xmlns:a16="http://schemas.microsoft.com/office/drawing/2014/main" id="{BC8F0730-DA9E-4016-8D46-3D4D2DEA1E5E}"/>
              </a:ext>
            </a:extLst>
          </p:cNvPr>
          <p:cNvSpPr txBox="1">
            <a:spLocks/>
          </p:cNvSpPr>
          <p:nvPr/>
        </p:nvSpPr>
        <p:spPr>
          <a:xfrm>
            <a:off x="6309360" y="2322576"/>
            <a:ext cx="5358384" cy="3045519"/>
          </a:xfrm>
          <a:prstGeom prst="rect">
            <a:avLst/>
          </a:prstGeom>
        </p:spPr>
        <p:txBody>
          <a:bodyPr>
            <a:noAutofit/>
          </a:bodyPr>
          <a:lstStyle>
            <a:lvl1pPr marL="228600" indent="-228600" algn="l" defTabSz="914400" rtl="0" eaLnBrk="1" latinLnBrk="0" hangingPunct="1">
              <a:lnSpc>
                <a:spcPct val="100000"/>
              </a:lnSpc>
              <a:spcBef>
                <a:spcPts val="1000"/>
              </a:spcBef>
              <a:buFont typeface="Arial" panose="020B0604020202020204" pitchFamily="34" charset="0"/>
              <a:buChar char="•"/>
              <a:defRPr sz="2000" kern="1200">
                <a:solidFill>
                  <a:schemeClr val="tx1">
                    <a:lumMod val="75000"/>
                    <a:lumOff val="25000"/>
                  </a:schemeClr>
                </a:solidFill>
                <a:latin typeface="+mj-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000" kern="1200">
                <a:solidFill>
                  <a:schemeClr val="tx1">
                    <a:lumMod val="75000"/>
                    <a:lumOff val="25000"/>
                  </a:schemeClr>
                </a:solidFill>
                <a:latin typeface="+mj-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chemeClr val="tx1">
                    <a:lumMod val="75000"/>
                    <a:lumOff val="25000"/>
                  </a:schemeClr>
                </a:solidFill>
                <a:latin typeface="+mj-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chemeClr val="tx1">
                    <a:lumMod val="75000"/>
                    <a:lumOff val="25000"/>
                  </a:schemeClr>
                </a:solidFill>
                <a:latin typeface="+mj-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chemeClr val="tx1">
                    <a:lumMod val="75000"/>
                    <a:lumOff val="25000"/>
                  </a:schemeClr>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dirty="0"/>
              <a:t>Some uptick with ‘Ratio: Nonconformance/Witness Audits’ as well as ‘Ratio: Nonconformance/Office Audits’ but overall very ‘positive’;</a:t>
            </a:r>
          </a:p>
          <a:p>
            <a:r>
              <a:rPr lang="en-US" sz="1800" dirty="0"/>
              <a:t>‘Ratio: Minor/Audits’, ‘Ratio: Majors/Audits’ as well as ‘Ratio: Total Nonconformances/Audits’ will need to be closely monitored as they appear to becoming closer and closer to hitting triggers for these items (2018-2020).</a:t>
            </a:r>
          </a:p>
        </p:txBody>
      </p:sp>
      <p:pic>
        <p:nvPicPr>
          <p:cNvPr id="5" name="Picture 4">
            <a:extLst>
              <a:ext uri="{FF2B5EF4-FFF2-40B4-BE49-F238E27FC236}">
                <a16:creationId xmlns:a16="http://schemas.microsoft.com/office/drawing/2014/main" id="{A038486D-1E01-4FBD-8824-B1C323FD684C}"/>
              </a:ext>
            </a:extLst>
          </p:cNvPr>
          <p:cNvPicPr>
            <a:picLocks noChangeAspect="1"/>
          </p:cNvPicPr>
          <p:nvPr/>
        </p:nvPicPr>
        <p:blipFill rotWithShape="1">
          <a:blip r:embed="rId2"/>
          <a:srcRect l="28750" t="22591" r="28667" b="9670"/>
          <a:stretch/>
        </p:blipFill>
        <p:spPr>
          <a:xfrm>
            <a:off x="524256" y="1549304"/>
            <a:ext cx="5191760" cy="4645536"/>
          </a:xfrm>
          <a:prstGeom prst="rect">
            <a:avLst/>
          </a:prstGeom>
        </p:spPr>
      </p:pic>
    </p:spTree>
    <p:extLst>
      <p:ext uri="{BB962C8B-B14F-4D97-AF65-F5344CB8AC3E}">
        <p14:creationId xmlns:p14="http://schemas.microsoft.com/office/powerpoint/2010/main" val="26625978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6DAAA24-2836-BB4F-AD2A-10EC2ED18260}"/>
              </a:ext>
            </a:extLst>
          </p:cNvPr>
          <p:cNvSpPr>
            <a:spLocks noGrp="1"/>
          </p:cNvSpPr>
          <p:nvPr>
            <p:ph type="sldNum" sz="quarter" idx="10"/>
          </p:nvPr>
        </p:nvSpPr>
        <p:spPr/>
        <p:txBody>
          <a:bodyPr/>
          <a:lstStyle/>
          <a:p>
            <a:r>
              <a:rPr lang="en-US"/>
              <a:t>Page </a:t>
            </a:r>
            <a:fld id="{5CEB1954-798B-554E-B8B4-F1895C4D5BFC}" type="slidenum">
              <a:rPr lang="en-US" smtClean="0"/>
              <a:pPr/>
              <a:t>8</a:t>
            </a:fld>
            <a:r>
              <a:rPr lang="en-US"/>
              <a:t> | © Smithers, 2019</a:t>
            </a:r>
            <a:endParaRPr lang="en-US" dirty="0"/>
          </a:p>
        </p:txBody>
      </p:sp>
      <p:sp>
        <p:nvSpPr>
          <p:cNvPr id="6" name="Title 1">
            <a:extLst>
              <a:ext uri="{FF2B5EF4-FFF2-40B4-BE49-F238E27FC236}">
                <a16:creationId xmlns:a16="http://schemas.microsoft.com/office/drawing/2014/main" id="{714F0927-8938-4E36-BD60-65CD7D043BC4}"/>
              </a:ext>
            </a:extLst>
          </p:cNvPr>
          <p:cNvSpPr txBox="1">
            <a:spLocks/>
          </p:cNvSpPr>
          <p:nvPr/>
        </p:nvSpPr>
        <p:spPr>
          <a:xfrm>
            <a:off x="364672" y="663160"/>
            <a:ext cx="11668832" cy="1128550"/>
          </a:xfrm>
          <a:prstGeom prst="rect">
            <a:avLst/>
          </a:prstGeom>
        </p:spPr>
        <p:txBody>
          <a:bodyPr vert="horz" lIns="0" tIns="0" rIns="0" bIns="0" rtlCol="0" anchor="ctr">
            <a:normAutofit/>
          </a:bodyPr>
          <a:lstStyle>
            <a:lvl1pPr algn="l" defTabSz="914400" rtl="0" eaLnBrk="1" latinLnBrk="0" hangingPunct="1">
              <a:lnSpc>
                <a:spcPct val="90000"/>
              </a:lnSpc>
              <a:spcBef>
                <a:spcPct val="0"/>
              </a:spcBef>
              <a:buNone/>
              <a:defRPr sz="4200" kern="1200">
                <a:solidFill>
                  <a:schemeClr val="accent1"/>
                </a:solidFill>
                <a:latin typeface="+mj-lt"/>
                <a:ea typeface="+mj-ea"/>
                <a:cs typeface="+mj-cs"/>
              </a:defRPr>
            </a:lvl1pPr>
          </a:lstStyle>
          <a:p>
            <a:r>
              <a:rPr lang="en-US" sz="3600" dirty="0"/>
              <a:t>ICOP Scheme Updates (Boeing Scorecard)</a:t>
            </a:r>
          </a:p>
        </p:txBody>
      </p:sp>
      <p:pic>
        <p:nvPicPr>
          <p:cNvPr id="3" name="Picture 2">
            <a:extLst>
              <a:ext uri="{FF2B5EF4-FFF2-40B4-BE49-F238E27FC236}">
                <a16:creationId xmlns:a16="http://schemas.microsoft.com/office/drawing/2014/main" id="{D4A51A4A-261C-480A-801B-14E84A81CF4E}"/>
              </a:ext>
            </a:extLst>
          </p:cNvPr>
          <p:cNvPicPr>
            <a:picLocks noChangeAspect="1"/>
          </p:cNvPicPr>
          <p:nvPr/>
        </p:nvPicPr>
        <p:blipFill rotWithShape="1">
          <a:blip r:embed="rId2"/>
          <a:srcRect l="2175" t="33867" r="43299" b="18533"/>
          <a:stretch/>
        </p:blipFill>
        <p:spPr>
          <a:xfrm>
            <a:off x="468848" y="1596232"/>
            <a:ext cx="5175504" cy="3039776"/>
          </a:xfrm>
          <a:prstGeom prst="rect">
            <a:avLst/>
          </a:prstGeom>
        </p:spPr>
      </p:pic>
      <p:sp>
        <p:nvSpPr>
          <p:cNvPr id="10" name="Content Placeholder 2">
            <a:extLst>
              <a:ext uri="{FF2B5EF4-FFF2-40B4-BE49-F238E27FC236}">
                <a16:creationId xmlns:a16="http://schemas.microsoft.com/office/drawing/2014/main" id="{A05C75D6-65E1-45BE-A9DD-E6B3907A7E0B}"/>
              </a:ext>
            </a:extLst>
          </p:cNvPr>
          <p:cNvSpPr txBox="1">
            <a:spLocks/>
          </p:cNvSpPr>
          <p:nvPr/>
        </p:nvSpPr>
        <p:spPr>
          <a:xfrm>
            <a:off x="2696068" y="1967948"/>
            <a:ext cx="891183" cy="395989"/>
          </a:xfrm>
          <a:prstGeom prst="rect">
            <a:avLst/>
          </a:prstGeom>
        </p:spPr>
        <p:txBody>
          <a:bodyPr vert="horz" lIns="0" tIns="0" rIns="0" bIns="0" rtlCol="0">
            <a:normAutofit/>
          </a:bodyPr>
          <a:lstStyle>
            <a:lvl1pPr marL="228600" indent="-228600" algn="l" defTabSz="914400" rtl="0" eaLnBrk="1" latinLnBrk="0" hangingPunct="1">
              <a:lnSpc>
                <a:spcPct val="100000"/>
              </a:lnSpc>
              <a:spcBef>
                <a:spcPts val="1000"/>
              </a:spcBef>
              <a:buFont typeface="Arial" panose="020B0604020202020204" pitchFamily="34" charset="0"/>
              <a:buChar char="•"/>
              <a:defRPr sz="2000" kern="1200">
                <a:solidFill>
                  <a:schemeClr val="tx2"/>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000" kern="1200">
                <a:solidFill>
                  <a:schemeClr val="tx2"/>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Clr>
                <a:schemeClr val="tx1"/>
              </a:buClr>
              <a:buNone/>
            </a:pPr>
            <a:r>
              <a:rPr lang="en-US" b="1" i="1" dirty="0"/>
              <a:t>2020</a:t>
            </a:r>
            <a:endParaRPr lang="en-US" sz="1500" b="1" i="1" dirty="0">
              <a:cs typeface="Arial" pitchFamily="34" charset="0"/>
            </a:endParaRPr>
          </a:p>
        </p:txBody>
      </p:sp>
      <p:sp>
        <p:nvSpPr>
          <p:cNvPr id="11" name="Content Placeholder 4">
            <a:extLst>
              <a:ext uri="{FF2B5EF4-FFF2-40B4-BE49-F238E27FC236}">
                <a16:creationId xmlns:a16="http://schemas.microsoft.com/office/drawing/2014/main" id="{ECC79889-D2A2-4E12-BE56-E5CCC3A9A8A8}"/>
              </a:ext>
            </a:extLst>
          </p:cNvPr>
          <p:cNvSpPr txBox="1">
            <a:spLocks/>
          </p:cNvSpPr>
          <p:nvPr/>
        </p:nvSpPr>
        <p:spPr>
          <a:xfrm>
            <a:off x="6192707" y="1901353"/>
            <a:ext cx="5358384" cy="717190"/>
          </a:xfrm>
          <a:prstGeom prst="rect">
            <a:avLst/>
          </a:prstGeom>
        </p:spPr>
        <p:txBody>
          <a:bodyPr>
            <a:noAutofit/>
          </a:bodyPr>
          <a:lstStyle>
            <a:lvl1pPr marL="228600" indent="-228600" algn="l" defTabSz="914400" rtl="0" eaLnBrk="1" latinLnBrk="0" hangingPunct="1">
              <a:lnSpc>
                <a:spcPct val="100000"/>
              </a:lnSpc>
              <a:spcBef>
                <a:spcPts val="1000"/>
              </a:spcBef>
              <a:buFont typeface="Arial" panose="020B0604020202020204" pitchFamily="34" charset="0"/>
              <a:buChar char="•"/>
              <a:defRPr sz="2000" kern="1200">
                <a:solidFill>
                  <a:schemeClr val="tx1">
                    <a:lumMod val="75000"/>
                    <a:lumOff val="25000"/>
                  </a:schemeClr>
                </a:solidFill>
                <a:latin typeface="+mj-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000" kern="1200">
                <a:solidFill>
                  <a:schemeClr val="tx1">
                    <a:lumMod val="75000"/>
                    <a:lumOff val="25000"/>
                  </a:schemeClr>
                </a:solidFill>
                <a:latin typeface="+mj-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chemeClr val="tx1">
                    <a:lumMod val="75000"/>
                    <a:lumOff val="25000"/>
                  </a:schemeClr>
                </a:solidFill>
                <a:latin typeface="+mj-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chemeClr val="tx1">
                    <a:lumMod val="75000"/>
                    <a:lumOff val="25000"/>
                  </a:schemeClr>
                </a:solidFill>
                <a:latin typeface="+mj-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chemeClr val="tx1">
                    <a:lumMod val="75000"/>
                    <a:lumOff val="25000"/>
                  </a:schemeClr>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dirty="0"/>
              <a:t>Continued positive shift ‘left’ on ‘CB Performance Based on Clients Who Are Boeing Suppliers’</a:t>
            </a:r>
          </a:p>
          <a:p>
            <a:endParaRPr lang="en-US" sz="1800" dirty="0"/>
          </a:p>
        </p:txBody>
      </p:sp>
      <p:sp>
        <p:nvSpPr>
          <p:cNvPr id="12" name="Content Placeholder 4">
            <a:extLst>
              <a:ext uri="{FF2B5EF4-FFF2-40B4-BE49-F238E27FC236}">
                <a16:creationId xmlns:a16="http://schemas.microsoft.com/office/drawing/2014/main" id="{2F92F036-FC36-49C8-B5AB-A256103C45CD}"/>
              </a:ext>
            </a:extLst>
          </p:cNvPr>
          <p:cNvSpPr txBox="1">
            <a:spLocks/>
          </p:cNvSpPr>
          <p:nvPr/>
        </p:nvSpPr>
        <p:spPr>
          <a:xfrm>
            <a:off x="596308" y="5016024"/>
            <a:ext cx="5175504" cy="1019016"/>
          </a:xfrm>
          <a:prstGeom prst="rect">
            <a:avLst/>
          </a:prstGeom>
        </p:spPr>
        <p:txBody>
          <a:bodyPr>
            <a:noAutofit/>
          </a:bodyPr>
          <a:lstStyle>
            <a:lvl1pPr marL="228600" indent="-228600" algn="l" defTabSz="914400" rtl="0" eaLnBrk="1" latinLnBrk="0" hangingPunct="1">
              <a:lnSpc>
                <a:spcPct val="100000"/>
              </a:lnSpc>
              <a:spcBef>
                <a:spcPts val="1000"/>
              </a:spcBef>
              <a:buFont typeface="Arial" panose="020B0604020202020204" pitchFamily="34" charset="0"/>
              <a:buChar char="•"/>
              <a:defRPr sz="2000" kern="1200">
                <a:solidFill>
                  <a:schemeClr val="tx1">
                    <a:lumMod val="75000"/>
                    <a:lumOff val="25000"/>
                  </a:schemeClr>
                </a:solidFill>
                <a:latin typeface="+mj-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000" kern="1200">
                <a:solidFill>
                  <a:schemeClr val="tx1">
                    <a:lumMod val="75000"/>
                    <a:lumOff val="25000"/>
                  </a:schemeClr>
                </a:solidFill>
                <a:latin typeface="+mj-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chemeClr val="tx1">
                    <a:lumMod val="75000"/>
                    <a:lumOff val="25000"/>
                  </a:schemeClr>
                </a:solidFill>
                <a:latin typeface="+mj-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chemeClr val="tx1">
                    <a:lumMod val="75000"/>
                    <a:lumOff val="25000"/>
                  </a:schemeClr>
                </a:solidFill>
                <a:latin typeface="+mj-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chemeClr val="tx1">
                    <a:lumMod val="75000"/>
                    <a:lumOff val="25000"/>
                  </a:schemeClr>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dirty="0"/>
              <a:t>Now essentially ‘in the box’ for ‘CB Performance Based on Clients Who Are Boeing Suppliers’ with ‘Number of Clients’ only throwing us out. </a:t>
            </a:r>
          </a:p>
          <a:p>
            <a:endParaRPr lang="en-US" sz="1800" dirty="0"/>
          </a:p>
        </p:txBody>
      </p:sp>
      <p:pic>
        <p:nvPicPr>
          <p:cNvPr id="5" name="Picture 4">
            <a:extLst>
              <a:ext uri="{FF2B5EF4-FFF2-40B4-BE49-F238E27FC236}">
                <a16:creationId xmlns:a16="http://schemas.microsoft.com/office/drawing/2014/main" id="{FB0A6335-1E1B-4D80-9FBC-8E2FC2F8417B}"/>
              </a:ext>
            </a:extLst>
          </p:cNvPr>
          <p:cNvPicPr>
            <a:picLocks noChangeAspect="1"/>
          </p:cNvPicPr>
          <p:nvPr/>
        </p:nvPicPr>
        <p:blipFill rotWithShape="1">
          <a:blip r:embed="rId3"/>
          <a:srcRect l="1813" t="36107" r="50084" b="19568"/>
          <a:stretch/>
        </p:blipFill>
        <p:spPr>
          <a:xfrm>
            <a:off x="5934839" y="3397313"/>
            <a:ext cx="5864772" cy="3039776"/>
          </a:xfrm>
          <a:prstGeom prst="rect">
            <a:avLst/>
          </a:prstGeom>
        </p:spPr>
      </p:pic>
      <p:sp>
        <p:nvSpPr>
          <p:cNvPr id="13" name="Content Placeholder 2">
            <a:extLst>
              <a:ext uri="{FF2B5EF4-FFF2-40B4-BE49-F238E27FC236}">
                <a16:creationId xmlns:a16="http://schemas.microsoft.com/office/drawing/2014/main" id="{4B9C6E64-3B53-498E-8908-7A523BC6DF53}"/>
              </a:ext>
            </a:extLst>
          </p:cNvPr>
          <p:cNvSpPr txBox="1">
            <a:spLocks/>
          </p:cNvSpPr>
          <p:nvPr/>
        </p:nvSpPr>
        <p:spPr>
          <a:xfrm>
            <a:off x="8650179" y="3817647"/>
            <a:ext cx="891183" cy="395989"/>
          </a:xfrm>
          <a:prstGeom prst="rect">
            <a:avLst/>
          </a:prstGeom>
        </p:spPr>
        <p:txBody>
          <a:bodyPr vert="horz" lIns="0" tIns="0" rIns="0" bIns="0" rtlCol="0">
            <a:normAutofit/>
          </a:bodyPr>
          <a:lstStyle>
            <a:lvl1pPr marL="228600" indent="-228600" algn="l" defTabSz="914400" rtl="0" eaLnBrk="1" latinLnBrk="0" hangingPunct="1">
              <a:lnSpc>
                <a:spcPct val="100000"/>
              </a:lnSpc>
              <a:spcBef>
                <a:spcPts val="1000"/>
              </a:spcBef>
              <a:buFont typeface="Arial" panose="020B0604020202020204" pitchFamily="34" charset="0"/>
              <a:buChar char="•"/>
              <a:defRPr sz="2000" kern="1200">
                <a:solidFill>
                  <a:schemeClr val="tx2"/>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000" kern="1200">
                <a:solidFill>
                  <a:schemeClr val="tx2"/>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Clr>
                <a:schemeClr val="tx1"/>
              </a:buClr>
              <a:buNone/>
            </a:pPr>
            <a:r>
              <a:rPr lang="en-US" b="1" i="1" dirty="0"/>
              <a:t>2021</a:t>
            </a:r>
            <a:endParaRPr lang="en-US" sz="1500" b="1" i="1" dirty="0">
              <a:cs typeface="Arial" pitchFamily="34" charset="0"/>
            </a:endParaRPr>
          </a:p>
        </p:txBody>
      </p:sp>
    </p:spTree>
    <p:extLst>
      <p:ext uri="{BB962C8B-B14F-4D97-AF65-F5344CB8AC3E}">
        <p14:creationId xmlns:p14="http://schemas.microsoft.com/office/powerpoint/2010/main" val="10741746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6DAAA24-2836-BB4F-AD2A-10EC2ED18260}"/>
              </a:ext>
            </a:extLst>
          </p:cNvPr>
          <p:cNvSpPr>
            <a:spLocks noGrp="1"/>
          </p:cNvSpPr>
          <p:nvPr>
            <p:ph type="sldNum" sz="quarter" idx="10"/>
          </p:nvPr>
        </p:nvSpPr>
        <p:spPr/>
        <p:txBody>
          <a:bodyPr/>
          <a:lstStyle/>
          <a:p>
            <a:r>
              <a:rPr lang="en-US"/>
              <a:t>Page </a:t>
            </a:r>
            <a:fld id="{5CEB1954-798B-554E-B8B4-F1895C4D5BFC}" type="slidenum">
              <a:rPr lang="en-US" smtClean="0"/>
              <a:pPr/>
              <a:t>9</a:t>
            </a:fld>
            <a:r>
              <a:rPr lang="en-US"/>
              <a:t> | © Smithers, 2019</a:t>
            </a:r>
            <a:endParaRPr lang="en-US" dirty="0"/>
          </a:p>
        </p:txBody>
      </p:sp>
      <p:sp>
        <p:nvSpPr>
          <p:cNvPr id="22" name="Title 1">
            <a:extLst>
              <a:ext uri="{FF2B5EF4-FFF2-40B4-BE49-F238E27FC236}">
                <a16:creationId xmlns:a16="http://schemas.microsoft.com/office/drawing/2014/main" id="{2843AA60-6604-4BA2-94F4-1232BD8075F0}"/>
              </a:ext>
            </a:extLst>
          </p:cNvPr>
          <p:cNvSpPr txBox="1">
            <a:spLocks/>
          </p:cNvSpPr>
          <p:nvPr/>
        </p:nvSpPr>
        <p:spPr>
          <a:xfrm>
            <a:off x="364672" y="663160"/>
            <a:ext cx="11120192" cy="5143280"/>
          </a:xfrm>
          <a:prstGeom prst="rect">
            <a:avLst/>
          </a:prstGeom>
        </p:spPr>
        <p:txBody>
          <a:bodyPr vert="horz" lIns="0" tIns="0" rIns="0" bIns="0" rtlCol="0" anchor="ctr">
            <a:normAutofit/>
          </a:bodyPr>
          <a:lstStyle>
            <a:lvl1pPr algn="l" defTabSz="914400" rtl="0" eaLnBrk="1" latinLnBrk="0" hangingPunct="1">
              <a:lnSpc>
                <a:spcPct val="90000"/>
              </a:lnSpc>
              <a:spcBef>
                <a:spcPct val="0"/>
              </a:spcBef>
              <a:buNone/>
              <a:defRPr sz="4200" kern="1200">
                <a:solidFill>
                  <a:schemeClr val="accent1"/>
                </a:solidFill>
                <a:latin typeface="+mj-lt"/>
                <a:ea typeface="+mj-ea"/>
                <a:cs typeface="+mj-cs"/>
              </a:defRPr>
            </a:lvl1pPr>
          </a:lstStyle>
          <a:p>
            <a:r>
              <a:rPr lang="en-US" sz="3600" b="1" dirty="0"/>
              <a:t>ANAB Feedback (Office and Witness Audits) </a:t>
            </a:r>
          </a:p>
        </p:txBody>
      </p:sp>
    </p:spTree>
    <p:extLst>
      <p:ext uri="{BB962C8B-B14F-4D97-AF65-F5344CB8AC3E}">
        <p14:creationId xmlns:p14="http://schemas.microsoft.com/office/powerpoint/2010/main" val="956692698"/>
      </p:ext>
    </p:extLst>
  </p:cSld>
  <p:clrMapOvr>
    <a:masterClrMapping/>
  </p:clrMapOvr>
</p:sld>
</file>

<file path=ppt/theme/theme1.xml><?xml version="1.0" encoding="utf-8"?>
<a:theme xmlns:a="http://schemas.openxmlformats.org/drawingml/2006/main" name="Primary Master">
  <a:themeElements>
    <a:clrScheme name="Custom 1">
      <a:dk1>
        <a:srgbClr val="000000"/>
      </a:dk1>
      <a:lt1>
        <a:srgbClr val="FFFFFF"/>
      </a:lt1>
      <a:dk2>
        <a:srgbClr val="484849"/>
      </a:dk2>
      <a:lt2>
        <a:srgbClr val="CDCFD0"/>
      </a:lt2>
      <a:accent1>
        <a:srgbClr val="0A2240"/>
      </a:accent1>
      <a:accent2>
        <a:srgbClr val="F6CF3F"/>
      </a:accent2>
      <a:accent3>
        <a:srgbClr val="CDCFD0"/>
      </a:accent3>
      <a:accent4>
        <a:srgbClr val="F6CF3F"/>
      </a:accent4>
      <a:accent5>
        <a:srgbClr val="236093"/>
      </a:accent5>
      <a:accent6>
        <a:srgbClr val="34A1E6"/>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B733A6A48E33C48B65402FE18CC1841" ma:contentTypeVersion="7" ma:contentTypeDescription="Create a new document." ma:contentTypeScope="" ma:versionID="78f69970546295508ef2d5ee2c7c6ee9">
  <xsd:schema xmlns:xsd="http://www.w3.org/2001/XMLSchema" xmlns:xs="http://www.w3.org/2001/XMLSchema" xmlns:p="http://schemas.microsoft.com/office/2006/metadata/properties" xmlns:ns2="0cf449d6-2ee5-49c8-b235-280ad5924c7d" targetNamespace="http://schemas.microsoft.com/office/2006/metadata/properties" ma:root="true" ma:fieldsID="5a68d5907697f8b36d59ac3f28cec11f" ns2:_="">
    <xsd:import namespace="0cf449d6-2ee5-49c8-b235-280ad5924c7d"/>
    <xsd:element name="properties">
      <xsd:complexType>
        <xsd:sequence>
          <xsd:element name="documentManagement">
            <xsd:complexType>
              <xsd:all>
                <xsd:element ref="ns2:_dlc_DocId" minOccurs="0"/>
                <xsd:element ref="ns2:_dlc_DocIdUrl" minOccurs="0"/>
                <xsd:element ref="ns2: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cf449d6-2ee5-49c8-b235-280ad5924c7d"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Item"/>
        <xsd:element ref="dc:subject" minOccurs="0" maxOccurs="1"/>
        <xsd:element ref="dc:description" minOccurs="0" maxOccurs="1" ma:index="11" ma:displayName="Comments"/>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_dlc_DocId xmlns="0cf449d6-2ee5-49c8-b235-280ad5924c7d">ZNS7K36FFV7K-337-27088</_dlc_DocId>
    <_dlc_DocIdUrl xmlns="0cf449d6-2ee5-49c8-b235-280ad5924c7d">
      <Url>https://home.smithers.com/ops/sqa/_layouts/15/DocIdRedir.aspx?ID=ZNS7K36FFV7K-337-27088</Url>
      <Description>ZNS7K36FFV7K-337-27088</Description>
    </_dlc_DocIdUrl>
  </documentManagement>
</p:properties>
</file>

<file path=customXml/itemProps1.xml><?xml version="1.0" encoding="utf-8"?>
<ds:datastoreItem xmlns:ds="http://schemas.openxmlformats.org/officeDocument/2006/customXml" ds:itemID="{0BEE7A37-22F1-44B8-8ABF-AFC2A0AC84D7}"/>
</file>

<file path=customXml/itemProps2.xml><?xml version="1.0" encoding="utf-8"?>
<ds:datastoreItem xmlns:ds="http://schemas.openxmlformats.org/officeDocument/2006/customXml" ds:itemID="{B1744D0A-0E16-4542-804E-ED71A2A8D103}"/>
</file>

<file path=customXml/itemProps3.xml><?xml version="1.0" encoding="utf-8"?>
<ds:datastoreItem xmlns:ds="http://schemas.openxmlformats.org/officeDocument/2006/customXml" ds:itemID="{0B33EA7B-CFD2-4E6D-AF4F-D26C7E39BB86}"/>
</file>

<file path=customXml/itemProps4.xml><?xml version="1.0" encoding="utf-8"?>
<ds:datastoreItem xmlns:ds="http://schemas.openxmlformats.org/officeDocument/2006/customXml" ds:itemID="{6D055EC1-9A92-4AF3-8AAE-A365DCC28207}"/>
</file>

<file path=docProps/app.xml><?xml version="1.0" encoding="utf-8"?>
<Properties xmlns="http://schemas.openxmlformats.org/officeDocument/2006/extended-properties" xmlns:vt="http://schemas.openxmlformats.org/officeDocument/2006/docPropsVTypes">
  <Template/>
  <TotalTime>24532</TotalTime>
  <Words>2267</Words>
  <Application>Microsoft Office PowerPoint</Application>
  <PresentationFormat>Widescreen</PresentationFormat>
  <Paragraphs>120</Paragraphs>
  <Slides>22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22</vt:i4>
      </vt:variant>
    </vt:vector>
  </HeadingPairs>
  <TitlesOfParts>
    <vt:vector size="26" baseType="lpstr">
      <vt:lpstr>Arial</vt:lpstr>
      <vt:lpstr>Calibri</vt:lpstr>
      <vt:lpstr>Calibri Light</vt:lpstr>
      <vt:lpstr>Primary Master</vt:lpstr>
      <vt:lpstr>Auditor Training 2021 Aerospace Module #1 </vt:lpstr>
      <vt:lpstr>Agenda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Smithers Start</dc:title>
  <dc:creator>Kevin Moran</dc:creator>
  <cp:lastModifiedBy>Aaron Troschinetz</cp:lastModifiedBy>
  <cp:revision>178</cp:revision>
  <dcterms:created xsi:type="dcterms:W3CDTF">2019-01-21T16:41:35Z</dcterms:created>
  <dcterms:modified xsi:type="dcterms:W3CDTF">2021-07-12T16:09:50Z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1256748</vt:lpwstr>
  </property>
  <property fmtid="{D5CDD505-2E9C-101B-9397-08002B2CF9AE}" pid="3" name="NXPowerLiteSettings">
    <vt:lpwstr>C7000400038000</vt:lpwstr>
  </property>
  <property fmtid="{D5CDD505-2E9C-101B-9397-08002B2CF9AE}" pid="4" name="NXPowerLiteVersion">
    <vt:lpwstr>S9.0.1</vt:lpwstr>
  </property>
  <property fmtid="{D5CDD505-2E9C-101B-9397-08002B2CF9AE}" pid="5" name="ContentTypeId">
    <vt:lpwstr>0x0101003B733A6A48E33C48B65402FE18CC1841</vt:lpwstr>
  </property>
  <property fmtid="{D5CDD505-2E9C-101B-9397-08002B2CF9AE}" pid="6" name="_dlc_DocIdItemGuid">
    <vt:lpwstr>d1e22a84-e61e-4864-8010-12419ec6489c</vt:lpwstr>
  </property>
</Properties>
</file>